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8" r:id="rId4"/>
    <p:sldMasterId id="2147484020" r:id="rId5"/>
    <p:sldMasterId id="2147484032" r:id="rId6"/>
  </p:sldMasterIdLst>
  <p:notesMasterIdLst>
    <p:notesMasterId r:id="rId31"/>
  </p:notesMasterIdLst>
  <p:sldIdLst>
    <p:sldId id="289" r:id="rId7"/>
    <p:sldId id="272" r:id="rId8"/>
    <p:sldId id="274" r:id="rId9"/>
    <p:sldId id="256" r:id="rId10"/>
    <p:sldId id="465" r:id="rId11"/>
    <p:sldId id="464" r:id="rId12"/>
    <p:sldId id="466" r:id="rId13"/>
    <p:sldId id="436" r:id="rId14"/>
    <p:sldId id="444" r:id="rId15"/>
    <p:sldId id="439" r:id="rId16"/>
    <p:sldId id="449" r:id="rId17"/>
    <p:sldId id="450" r:id="rId18"/>
    <p:sldId id="461" r:id="rId19"/>
    <p:sldId id="451" r:id="rId20"/>
    <p:sldId id="452" r:id="rId21"/>
    <p:sldId id="438" r:id="rId22"/>
    <p:sldId id="425" r:id="rId23"/>
    <p:sldId id="426" r:id="rId24"/>
    <p:sldId id="427" r:id="rId25"/>
    <p:sldId id="429" r:id="rId26"/>
    <p:sldId id="462" r:id="rId27"/>
    <p:sldId id="454" r:id="rId28"/>
    <p:sldId id="455" r:id="rId29"/>
    <p:sldId id="456" r:id="rId30"/>
  </p:sldIdLst>
  <p:sldSz cx="9144000" cy="6858000" type="screen4x3"/>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C4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B766EC-9B2D-EF40-A00F-635359255B80}" v="106" dt="2018-10-30T11:22:27.7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8640" autoAdjust="0"/>
    <p:restoredTop sz="94674" autoAdjust="0"/>
  </p:normalViewPr>
  <p:slideViewPr>
    <p:cSldViewPr>
      <p:cViewPr varScale="1">
        <p:scale>
          <a:sx n="108" d="100"/>
          <a:sy n="108" d="100"/>
        </p:scale>
        <p:origin x="1302"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162253-7408-48A4-A81B-117B58A05041}" type="doc">
      <dgm:prSet loTypeId="urn:microsoft.com/office/officeart/2005/8/layout/venn2" loCatId="relationship" qsTypeId="urn:microsoft.com/office/officeart/2005/8/quickstyle/simple1" qsCatId="simple" csTypeId="urn:microsoft.com/office/officeart/2005/8/colors/colorful1" csCatId="colorful" phldr="1"/>
      <dgm:spPr/>
      <dgm:t>
        <a:bodyPr/>
        <a:lstStyle/>
        <a:p>
          <a:endParaRPr lang="nl-BE"/>
        </a:p>
      </dgm:t>
    </dgm:pt>
    <dgm:pt modelId="{37B50C74-FF22-4CB8-8A1E-EC0F141891B5}">
      <dgm:prSet phldrT="[Tekst]" custT="1"/>
      <dgm:spPr>
        <a:xfrm>
          <a:off x="1677352" y="695324"/>
          <a:ext cx="2085975" cy="2085975"/>
        </a:xfrm>
      </dgm:spPr>
      <dgm:t>
        <a:bodyPr/>
        <a:lstStyle/>
        <a:p>
          <a:r>
            <a:rPr lang="nl-BE" sz="1600" b="1" dirty="0">
              <a:latin typeface="Calibri"/>
              <a:ea typeface="+mn-ea"/>
              <a:cs typeface="+mn-cs"/>
            </a:rPr>
            <a:t>niet-formele </a:t>
          </a:r>
          <a:r>
            <a:rPr lang="nl-BE" sz="1600" b="1" dirty="0" err="1">
              <a:latin typeface="Calibri"/>
              <a:ea typeface="+mn-ea"/>
              <a:cs typeface="+mn-cs"/>
            </a:rPr>
            <a:t>taaloefenkans</a:t>
          </a:r>
          <a:endParaRPr lang="nl-BE" sz="1600" b="1" dirty="0">
            <a:latin typeface="Calibri"/>
            <a:ea typeface="+mn-ea"/>
            <a:cs typeface="+mn-cs"/>
          </a:endParaRPr>
        </a:p>
      </dgm:t>
    </dgm:pt>
    <dgm:pt modelId="{5472574D-F485-4E2C-AD0B-15EB6B7C653B}" type="parTrans" cxnId="{7CAE5FAE-EDDD-43FE-9037-E7B929391B44}">
      <dgm:prSet/>
      <dgm:spPr/>
      <dgm:t>
        <a:bodyPr/>
        <a:lstStyle/>
        <a:p>
          <a:endParaRPr lang="nl-BE" sz="800"/>
        </a:p>
      </dgm:t>
    </dgm:pt>
    <dgm:pt modelId="{68DB3B8F-37BA-486D-89E2-6947BDB6DD2F}" type="sibTrans" cxnId="{7CAE5FAE-EDDD-43FE-9037-E7B929391B44}">
      <dgm:prSet/>
      <dgm:spPr/>
      <dgm:t>
        <a:bodyPr/>
        <a:lstStyle/>
        <a:p>
          <a:endParaRPr lang="nl-BE" sz="800"/>
        </a:p>
      </dgm:t>
    </dgm:pt>
    <dgm:pt modelId="{8E0E2AF9-8DF5-47FD-B2E3-56B83B9E99C2}">
      <dgm:prSet phldrT="[Tekst]" custT="1"/>
      <dgm:spPr>
        <a:xfrm>
          <a:off x="2025014" y="1390650"/>
          <a:ext cx="1390650" cy="1390650"/>
        </a:xfrm>
      </dgm:spPr>
      <dgm:t>
        <a:bodyPr/>
        <a:lstStyle/>
        <a:p>
          <a:r>
            <a:rPr lang="nl-BE" sz="1600" b="1" dirty="0">
              <a:latin typeface="Calibri"/>
              <a:ea typeface="+mn-ea"/>
              <a:cs typeface="+mn-cs"/>
            </a:rPr>
            <a:t>formele </a:t>
          </a:r>
          <a:r>
            <a:rPr lang="nl-BE" sz="1600" b="1" dirty="0" err="1">
              <a:latin typeface="Calibri"/>
              <a:ea typeface="+mn-ea"/>
              <a:cs typeface="+mn-cs"/>
            </a:rPr>
            <a:t>taaloefenkans</a:t>
          </a:r>
          <a:endParaRPr lang="nl-BE" sz="1600" b="1" dirty="0">
            <a:latin typeface="Calibri"/>
            <a:ea typeface="+mn-ea"/>
            <a:cs typeface="+mn-cs"/>
          </a:endParaRPr>
        </a:p>
      </dgm:t>
    </dgm:pt>
    <dgm:pt modelId="{0C3DC2BC-0F4D-4B82-828B-0516421EC77F}" type="parTrans" cxnId="{E672D501-28E6-43D5-A4D3-6060F9F6CCF3}">
      <dgm:prSet/>
      <dgm:spPr/>
      <dgm:t>
        <a:bodyPr/>
        <a:lstStyle/>
        <a:p>
          <a:endParaRPr lang="nl-BE" sz="800"/>
        </a:p>
      </dgm:t>
    </dgm:pt>
    <dgm:pt modelId="{16AAEDB3-8561-4EBC-8FCE-A88AD2C46583}" type="sibTrans" cxnId="{E672D501-28E6-43D5-A4D3-6060F9F6CCF3}">
      <dgm:prSet/>
      <dgm:spPr/>
      <dgm:t>
        <a:bodyPr/>
        <a:lstStyle/>
        <a:p>
          <a:endParaRPr lang="nl-BE" sz="800"/>
        </a:p>
      </dgm:t>
    </dgm:pt>
    <dgm:pt modelId="{17D8466A-350B-4F5D-B809-DB012E168751}">
      <dgm:prSet phldrT="[Tekst]" custT="1"/>
      <dgm:spPr>
        <a:xfrm>
          <a:off x="1329689" y="0"/>
          <a:ext cx="2781300" cy="2781300"/>
        </a:xfrm>
      </dgm:spPr>
      <dgm:t>
        <a:bodyPr/>
        <a:lstStyle/>
        <a:p>
          <a:r>
            <a:rPr lang="nl-BE" sz="1600" b="1" dirty="0">
              <a:latin typeface="Calibri"/>
              <a:ea typeface="+mn-ea"/>
              <a:cs typeface="+mn-cs"/>
            </a:rPr>
            <a:t>informele </a:t>
          </a:r>
          <a:r>
            <a:rPr lang="nl-BE" sz="1600" b="1" dirty="0" err="1">
              <a:latin typeface="Calibri"/>
              <a:ea typeface="+mn-ea"/>
              <a:cs typeface="+mn-cs"/>
            </a:rPr>
            <a:t>taaloefenkans</a:t>
          </a:r>
          <a:r>
            <a:rPr lang="nl-BE" sz="1600" b="1" dirty="0">
              <a:latin typeface="Calibri"/>
              <a:ea typeface="+mn-ea"/>
              <a:cs typeface="+mn-cs"/>
            </a:rPr>
            <a:t> (sociale context)</a:t>
          </a:r>
        </a:p>
      </dgm:t>
    </dgm:pt>
    <dgm:pt modelId="{D7049831-F424-4733-A79D-6374BE008149}" type="sibTrans" cxnId="{61F36538-5AD3-439B-AE64-3BA3507D6582}">
      <dgm:prSet/>
      <dgm:spPr/>
      <dgm:t>
        <a:bodyPr/>
        <a:lstStyle/>
        <a:p>
          <a:endParaRPr lang="nl-BE" sz="800"/>
        </a:p>
      </dgm:t>
    </dgm:pt>
    <dgm:pt modelId="{6C9EC64B-9C5B-4FE5-B355-88C495053296}" type="parTrans" cxnId="{61F36538-5AD3-439B-AE64-3BA3507D6582}">
      <dgm:prSet/>
      <dgm:spPr/>
      <dgm:t>
        <a:bodyPr/>
        <a:lstStyle/>
        <a:p>
          <a:endParaRPr lang="nl-BE" sz="800"/>
        </a:p>
      </dgm:t>
    </dgm:pt>
    <dgm:pt modelId="{A9624EC0-CD88-46A7-B18E-A106CFF86233}" type="pres">
      <dgm:prSet presAssocID="{25162253-7408-48A4-A81B-117B58A05041}" presName="Name0" presStyleCnt="0">
        <dgm:presLayoutVars>
          <dgm:chMax val="7"/>
          <dgm:resizeHandles val="exact"/>
        </dgm:presLayoutVars>
      </dgm:prSet>
      <dgm:spPr/>
    </dgm:pt>
    <dgm:pt modelId="{30A11CB4-DFE5-4785-94F1-481B9DE7941E}" type="pres">
      <dgm:prSet presAssocID="{25162253-7408-48A4-A81B-117B58A05041}" presName="comp1" presStyleCnt="0"/>
      <dgm:spPr/>
    </dgm:pt>
    <dgm:pt modelId="{E5AE9B33-CB65-452A-ADB9-54C75C4DA87F}" type="pres">
      <dgm:prSet presAssocID="{25162253-7408-48A4-A81B-117B58A05041}" presName="circle1" presStyleLbl="node1" presStyleIdx="0" presStyleCnt="3" custLinFactNeighborY="952"/>
      <dgm:spPr>
        <a:prstGeom prst="ellipse">
          <a:avLst/>
        </a:prstGeom>
      </dgm:spPr>
    </dgm:pt>
    <dgm:pt modelId="{B80567B4-5F4F-49FB-82B7-1F552C2B8ED7}" type="pres">
      <dgm:prSet presAssocID="{25162253-7408-48A4-A81B-117B58A05041}" presName="c1text" presStyleLbl="node1" presStyleIdx="0" presStyleCnt="3">
        <dgm:presLayoutVars>
          <dgm:bulletEnabled val="1"/>
        </dgm:presLayoutVars>
      </dgm:prSet>
      <dgm:spPr/>
    </dgm:pt>
    <dgm:pt modelId="{357354D3-7967-4FAC-A53D-CECFA06C6916}" type="pres">
      <dgm:prSet presAssocID="{25162253-7408-48A4-A81B-117B58A05041}" presName="comp2" presStyleCnt="0"/>
      <dgm:spPr/>
    </dgm:pt>
    <dgm:pt modelId="{D973277A-F5AE-439D-8E4B-8B7E7FA6B92F}" type="pres">
      <dgm:prSet presAssocID="{25162253-7408-48A4-A81B-117B58A05041}" presName="circle2" presStyleLbl="node1" presStyleIdx="1" presStyleCnt="3"/>
      <dgm:spPr>
        <a:prstGeom prst="ellipse">
          <a:avLst/>
        </a:prstGeom>
      </dgm:spPr>
    </dgm:pt>
    <dgm:pt modelId="{6728B547-C539-4A0E-905F-9DFB574FAACD}" type="pres">
      <dgm:prSet presAssocID="{25162253-7408-48A4-A81B-117B58A05041}" presName="c2text" presStyleLbl="node1" presStyleIdx="1" presStyleCnt="3">
        <dgm:presLayoutVars>
          <dgm:bulletEnabled val="1"/>
        </dgm:presLayoutVars>
      </dgm:prSet>
      <dgm:spPr/>
    </dgm:pt>
    <dgm:pt modelId="{D447AD70-59E4-4D26-BC5F-35418EF50581}" type="pres">
      <dgm:prSet presAssocID="{25162253-7408-48A4-A81B-117B58A05041}" presName="comp3" presStyleCnt="0"/>
      <dgm:spPr/>
    </dgm:pt>
    <dgm:pt modelId="{7C78C525-1217-4262-A919-14E2301C6C91}" type="pres">
      <dgm:prSet presAssocID="{25162253-7408-48A4-A81B-117B58A05041}" presName="circle3" presStyleLbl="node1" presStyleIdx="2" presStyleCnt="3" custScaleX="108942"/>
      <dgm:spPr>
        <a:prstGeom prst="ellipse">
          <a:avLst/>
        </a:prstGeom>
      </dgm:spPr>
    </dgm:pt>
    <dgm:pt modelId="{4D99CAE6-E638-4476-B73B-CE35786FE4EB}" type="pres">
      <dgm:prSet presAssocID="{25162253-7408-48A4-A81B-117B58A05041}" presName="c3text" presStyleLbl="node1" presStyleIdx="2" presStyleCnt="3">
        <dgm:presLayoutVars>
          <dgm:bulletEnabled val="1"/>
        </dgm:presLayoutVars>
      </dgm:prSet>
      <dgm:spPr/>
    </dgm:pt>
  </dgm:ptLst>
  <dgm:cxnLst>
    <dgm:cxn modelId="{89838A01-CB75-4CBD-92C6-826B9C0F1E61}" type="presOf" srcId="{17D8466A-350B-4F5D-B809-DB012E168751}" destId="{E5AE9B33-CB65-452A-ADB9-54C75C4DA87F}" srcOrd="0" destOrd="0" presId="urn:microsoft.com/office/officeart/2005/8/layout/venn2"/>
    <dgm:cxn modelId="{E672D501-28E6-43D5-A4D3-6060F9F6CCF3}" srcId="{25162253-7408-48A4-A81B-117B58A05041}" destId="{8E0E2AF9-8DF5-47FD-B2E3-56B83B9E99C2}" srcOrd="2" destOrd="0" parTransId="{0C3DC2BC-0F4D-4B82-828B-0516421EC77F}" sibTransId="{16AAEDB3-8561-4EBC-8FCE-A88AD2C46583}"/>
    <dgm:cxn modelId="{61F36538-5AD3-439B-AE64-3BA3507D6582}" srcId="{25162253-7408-48A4-A81B-117B58A05041}" destId="{17D8466A-350B-4F5D-B809-DB012E168751}" srcOrd="0" destOrd="0" parTransId="{6C9EC64B-9C5B-4FE5-B355-88C495053296}" sibTransId="{D7049831-F424-4733-A79D-6374BE008149}"/>
    <dgm:cxn modelId="{DB9FD53B-F84F-448C-A2C5-31EC7352904E}" type="presOf" srcId="{37B50C74-FF22-4CB8-8A1E-EC0F141891B5}" destId="{D973277A-F5AE-439D-8E4B-8B7E7FA6B92F}" srcOrd="0" destOrd="0" presId="urn:microsoft.com/office/officeart/2005/8/layout/venn2"/>
    <dgm:cxn modelId="{EDE73D48-A1A7-44B4-8D70-783D820B2B00}" type="presOf" srcId="{17D8466A-350B-4F5D-B809-DB012E168751}" destId="{B80567B4-5F4F-49FB-82B7-1F552C2B8ED7}" srcOrd="1" destOrd="0" presId="urn:microsoft.com/office/officeart/2005/8/layout/venn2"/>
    <dgm:cxn modelId="{586E4478-F3B1-4D0E-B6C5-38EB84BFD8B3}" type="presOf" srcId="{25162253-7408-48A4-A81B-117B58A05041}" destId="{A9624EC0-CD88-46A7-B18E-A106CFF86233}" srcOrd="0" destOrd="0" presId="urn:microsoft.com/office/officeart/2005/8/layout/venn2"/>
    <dgm:cxn modelId="{F869979F-CCA0-4A9A-A773-654A831C4AF4}" type="presOf" srcId="{8E0E2AF9-8DF5-47FD-B2E3-56B83B9E99C2}" destId="{7C78C525-1217-4262-A919-14E2301C6C91}" srcOrd="0" destOrd="0" presId="urn:microsoft.com/office/officeart/2005/8/layout/venn2"/>
    <dgm:cxn modelId="{7CAE5FAE-EDDD-43FE-9037-E7B929391B44}" srcId="{25162253-7408-48A4-A81B-117B58A05041}" destId="{37B50C74-FF22-4CB8-8A1E-EC0F141891B5}" srcOrd="1" destOrd="0" parTransId="{5472574D-F485-4E2C-AD0B-15EB6B7C653B}" sibTransId="{68DB3B8F-37BA-486D-89E2-6947BDB6DD2F}"/>
    <dgm:cxn modelId="{21F8ACD1-D75D-4620-8ED8-0E02210BED1A}" type="presOf" srcId="{8E0E2AF9-8DF5-47FD-B2E3-56B83B9E99C2}" destId="{4D99CAE6-E638-4476-B73B-CE35786FE4EB}" srcOrd="1" destOrd="0" presId="urn:microsoft.com/office/officeart/2005/8/layout/venn2"/>
    <dgm:cxn modelId="{AD5EDADD-14F4-4A94-BF21-8FFAFA005C0E}" type="presOf" srcId="{37B50C74-FF22-4CB8-8A1E-EC0F141891B5}" destId="{6728B547-C539-4A0E-905F-9DFB574FAACD}" srcOrd="1" destOrd="0" presId="urn:microsoft.com/office/officeart/2005/8/layout/venn2"/>
    <dgm:cxn modelId="{9C13ABCB-CE09-436A-BA4A-393F3D2E1E6C}" type="presParOf" srcId="{A9624EC0-CD88-46A7-B18E-A106CFF86233}" destId="{30A11CB4-DFE5-4785-94F1-481B9DE7941E}" srcOrd="0" destOrd="0" presId="urn:microsoft.com/office/officeart/2005/8/layout/venn2"/>
    <dgm:cxn modelId="{BB09AA1B-D730-4F42-8175-3098027A112F}" type="presParOf" srcId="{30A11CB4-DFE5-4785-94F1-481B9DE7941E}" destId="{E5AE9B33-CB65-452A-ADB9-54C75C4DA87F}" srcOrd="0" destOrd="0" presId="urn:microsoft.com/office/officeart/2005/8/layout/venn2"/>
    <dgm:cxn modelId="{28827914-5514-4948-86BB-7568F1FB3387}" type="presParOf" srcId="{30A11CB4-DFE5-4785-94F1-481B9DE7941E}" destId="{B80567B4-5F4F-49FB-82B7-1F552C2B8ED7}" srcOrd="1" destOrd="0" presId="urn:microsoft.com/office/officeart/2005/8/layout/venn2"/>
    <dgm:cxn modelId="{41977C85-03A5-455C-82CB-9E4FC1FDF2B9}" type="presParOf" srcId="{A9624EC0-CD88-46A7-B18E-A106CFF86233}" destId="{357354D3-7967-4FAC-A53D-CECFA06C6916}" srcOrd="1" destOrd="0" presId="urn:microsoft.com/office/officeart/2005/8/layout/venn2"/>
    <dgm:cxn modelId="{213B6CEF-8BE1-4B42-A6F0-BC55819EF761}" type="presParOf" srcId="{357354D3-7967-4FAC-A53D-CECFA06C6916}" destId="{D973277A-F5AE-439D-8E4B-8B7E7FA6B92F}" srcOrd="0" destOrd="0" presId="urn:microsoft.com/office/officeart/2005/8/layout/venn2"/>
    <dgm:cxn modelId="{5B49F3EA-5DD2-4E83-A588-F3532324DBC8}" type="presParOf" srcId="{357354D3-7967-4FAC-A53D-CECFA06C6916}" destId="{6728B547-C539-4A0E-905F-9DFB574FAACD}" srcOrd="1" destOrd="0" presId="urn:microsoft.com/office/officeart/2005/8/layout/venn2"/>
    <dgm:cxn modelId="{550BAEC1-A599-4726-A608-085DDCBB19DA}" type="presParOf" srcId="{A9624EC0-CD88-46A7-B18E-A106CFF86233}" destId="{D447AD70-59E4-4D26-BC5F-35418EF50581}" srcOrd="2" destOrd="0" presId="urn:microsoft.com/office/officeart/2005/8/layout/venn2"/>
    <dgm:cxn modelId="{614B94DE-34D0-43DD-A18F-B7B970FB6EAE}" type="presParOf" srcId="{D447AD70-59E4-4D26-BC5F-35418EF50581}" destId="{7C78C525-1217-4262-A919-14E2301C6C91}" srcOrd="0" destOrd="0" presId="urn:microsoft.com/office/officeart/2005/8/layout/venn2"/>
    <dgm:cxn modelId="{DFDAA728-F1B7-473E-9B82-520109625B1C}" type="presParOf" srcId="{D447AD70-59E4-4D26-BC5F-35418EF50581}" destId="{4D99CAE6-E638-4476-B73B-CE35786FE4EB}" srcOrd="1" destOrd="0" presId="urn:microsoft.com/office/officeart/2005/8/layout/venn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4DB444-C07B-46B5-8718-0BBE3F16F893}"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nl-BE"/>
        </a:p>
      </dgm:t>
    </dgm:pt>
    <dgm:pt modelId="{7B24B5E1-4E3C-4152-8F06-D6CE58AE7918}">
      <dgm:prSet phldrT="[Tekst]"/>
      <dgm:spPr/>
      <dgm:t>
        <a:bodyPr/>
        <a:lstStyle/>
        <a:p>
          <a:r>
            <a:rPr lang="nl-BE" dirty="0"/>
            <a:t>Veilige leeromgeving</a:t>
          </a:r>
        </a:p>
      </dgm:t>
    </dgm:pt>
    <dgm:pt modelId="{F2DA075D-D46C-4B3B-B87D-19C9C02BA980}" type="parTrans" cxnId="{BEB5CF32-A824-42E5-AE6C-BDEE5F8FD95C}">
      <dgm:prSet/>
      <dgm:spPr/>
      <dgm:t>
        <a:bodyPr/>
        <a:lstStyle/>
        <a:p>
          <a:endParaRPr lang="nl-BE"/>
        </a:p>
      </dgm:t>
    </dgm:pt>
    <dgm:pt modelId="{731B7F6C-F882-435D-937B-1BD512FDB863}" type="sibTrans" cxnId="{BEB5CF32-A824-42E5-AE6C-BDEE5F8FD95C}">
      <dgm:prSet/>
      <dgm:spPr/>
      <dgm:t>
        <a:bodyPr/>
        <a:lstStyle/>
        <a:p>
          <a:endParaRPr lang="nl-BE"/>
        </a:p>
      </dgm:t>
    </dgm:pt>
    <dgm:pt modelId="{DAC26E17-1F56-44F6-9892-833207CD0270}">
      <dgm:prSet phldrT="[Tekst]"/>
      <dgm:spPr/>
      <dgm:t>
        <a:bodyPr/>
        <a:lstStyle/>
        <a:p>
          <a:pPr algn="ctr"/>
          <a:r>
            <a:rPr lang="nl-BE" dirty="0"/>
            <a:t>Taalrijke   omgeving</a:t>
          </a:r>
        </a:p>
      </dgm:t>
    </dgm:pt>
    <dgm:pt modelId="{7983400F-3B4A-4D35-9EA4-471614E1BA00}" type="parTrans" cxnId="{68710F8F-42DD-40A7-A65F-B5D34BA716AD}">
      <dgm:prSet/>
      <dgm:spPr/>
      <dgm:t>
        <a:bodyPr/>
        <a:lstStyle/>
        <a:p>
          <a:endParaRPr lang="nl-BE"/>
        </a:p>
      </dgm:t>
    </dgm:pt>
    <dgm:pt modelId="{FCF1B850-9F75-4125-A51C-6379FA4DAA0F}" type="sibTrans" cxnId="{68710F8F-42DD-40A7-A65F-B5D34BA716AD}">
      <dgm:prSet/>
      <dgm:spPr/>
      <dgm:t>
        <a:bodyPr/>
        <a:lstStyle/>
        <a:p>
          <a:endParaRPr lang="nl-BE"/>
        </a:p>
      </dgm:t>
    </dgm:pt>
    <dgm:pt modelId="{5CAFB612-6348-4A13-A468-432B9CDED7B5}">
      <dgm:prSet phldrT="[Tekst]"/>
      <dgm:spPr/>
      <dgm:t>
        <a:bodyPr/>
        <a:lstStyle/>
        <a:p>
          <a:r>
            <a:rPr lang="nl-BE" dirty="0"/>
            <a:t>Interactie </a:t>
          </a:r>
        </a:p>
      </dgm:t>
    </dgm:pt>
    <dgm:pt modelId="{797A8B3A-6F2D-44DE-954B-586E481D2CBE}" type="parTrans" cxnId="{5FB344D3-BA1E-447E-94F1-CFF0CBCF1068}">
      <dgm:prSet/>
      <dgm:spPr/>
      <dgm:t>
        <a:bodyPr/>
        <a:lstStyle/>
        <a:p>
          <a:endParaRPr lang="nl-BE"/>
        </a:p>
      </dgm:t>
    </dgm:pt>
    <dgm:pt modelId="{92233849-CB77-4903-BC9F-974A90454EB1}" type="sibTrans" cxnId="{5FB344D3-BA1E-447E-94F1-CFF0CBCF1068}">
      <dgm:prSet/>
      <dgm:spPr/>
      <dgm:t>
        <a:bodyPr/>
        <a:lstStyle/>
        <a:p>
          <a:endParaRPr lang="nl-BE"/>
        </a:p>
      </dgm:t>
    </dgm:pt>
    <dgm:pt modelId="{EDC7A143-C3AF-4B6D-A537-19F86011601F}">
      <dgm:prSet phldrT="[Tekst]"/>
      <dgm:spPr/>
      <dgm:t>
        <a:bodyPr/>
        <a:lstStyle/>
        <a:p>
          <a:r>
            <a:rPr lang="nl-BE" dirty="0"/>
            <a:t>Aangepast aan taalniveau deelnemer</a:t>
          </a:r>
        </a:p>
      </dgm:t>
    </dgm:pt>
    <dgm:pt modelId="{C6B1058C-30DB-484B-97A3-52014477C80E}" type="parTrans" cxnId="{C042329C-1768-4293-A944-DC198F62D8FC}">
      <dgm:prSet/>
      <dgm:spPr/>
      <dgm:t>
        <a:bodyPr/>
        <a:lstStyle/>
        <a:p>
          <a:endParaRPr lang="nl-BE"/>
        </a:p>
      </dgm:t>
    </dgm:pt>
    <dgm:pt modelId="{8FCBE616-1A78-4BF6-BA92-6D888D6303D2}" type="sibTrans" cxnId="{C042329C-1768-4293-A944-DC198F62D8FC}">
      <dgm:prSet/>
      <dgm:spPr/>
      <dgm:t>
        <a:bodyPr/>
        <a:lstStyle/>
        <a:p>
          <a:endParaRPr lang="nl-BE"/>
        </a:p>
      </dgm:t>
    </dgm:pt>
    <dgm:pt modelId="{9BF085DE-85E9-4855-8F81-802BA10DE4DF}">
      <dgm:prSet phldrT="[Tekst]"/>
      <dgm:spPr/>
      <dgm:t>
        <a:bodyPr/>
        <a:lstStyle/>
        <a:p>
          <a:r>
            <a:rPr lang="nl-BE" dirty="0"/>
            <a:t>Authentieke context</a:t>
          </a:r>
        </a:p>
      </dgm:t>
    </dgm:pt>
    <dgm:pt modelId="{1F03C944-6D5F-4110-9DF1-A5491F0E2071}" type="parTrans" cxnId="{72708280-D230-481F-90DA-F539F164C80C}">
      <dgm:prSet/>
      <dgm:spPr/>
      <dgm:t>
        <a:bodyPr/>
        <a:lstStyle/>
        <a:p>
          <a:endParaRPr lang="nl-BE"/>
        </a:p>
      </dgm:t>
    </dgm:pt>
    <dgm:pt modelId="{DB86891F-47D6-4851-8D1B-E08064F55B45}" type="sibTrans" cxnId="{72708280-D230-481F-90DA-F539F164C80C}">
      <dgm:prSet/>
      <dgm:spPr/>
      <dgm:t>
        <a:bodyPr/>
        <a:lstStyle/>
        <a:p>
          <a:endParaRPr lang="nl-BE"/>
        </a:p>
      </dgm:t>
    </dgm:pt>
    <dgm:pt modelId="{C4DECB5D-19D2-4B5C-B944-CE48607944AF}">
      <dgm:prSet/>
      <dgm:spPr/>
      <dgm:t>
        <a:bodyPr/>
        <a:lstStyle/>
        <a:p>
          <a:r>
            <a:rPr lang="nl-BE" dirty="0"/>
            <a:t>Behoeftegericht </a:t>
          </a:r>
        </a:p>
      </dgm:t>
    </dgm:pt>
    <dgm:pt modelId="{C2A34114-F1E3-4348-86D0-504809D2510B}" type="parTrans" cxnId="{4D8C8C3E-08BE-46CE-B38C-2522DAACFB88}">
      <dgm:prSet/>
      <dgm:spPr/>
      <dgm:t>
        <a:bodyPr/>
        <a:lstStyle/>
        <a:p>
          <a:endParaRPr lang="nl-BE"/>
        </a:p>
      </dgm:t>
    </dgm:pt>
    <dgm:pt modelId="{4C56B6A7-7243-4D90-BABD-3C4D480D3DF9}" type="sibTrans" cxnId="{4D8C8C3E-08BE-46CE-B38C-2522DAACFB88}">
      <dgm:prSet/>
      <dgm:spPr/>
      <dgm:t>
        <a:bodyPr/>
        <a:lstStyle/>
        <a:p>
          <a:endParaRPr lang="nl-BE"/>
        </a:p>
      </dgm:t>
    </dgm:pt>
    <dgm:pt modelId="{887FE125-FFD6-49DE-8C78-65D02A813537}">
      <dgm:prSet/>
      <dgm:spPr/>
      <dgm:t>
        <a:bodyPr/>
        <a:lstStyle/>
        <a:p>
          <a:r>
            <a:rPr lang="nl-BE" dirty="0"/>
            <a:t>Constructieve feedback van begeleider</a:t>
          </a:r>
        </a:p>
      </dgm:t>
    </dgm:pt>
    <dgm:pt modelId="{6E87FC20-ECFF-45A0-B6E8-AEC8A070609C}" type="parTrans" cxnId="{7E7D0272-F3D6-46F3-B7F1-C524D16B6CBE}">
      <dgm:prSet/>
      <dgm:spPr/>
      <dgm:t>
        <a:bodyPr/>
        <a:lstStyle/>
        <a:p>
          <a:endParaRPr lang="nl-BE"/>
        </a:p>
      </dgm:t>
    </dgm:pt>
    <dgm:pt modelId="{331C4119-10DD-4F08-B809-2E3E1B22243B}" type="sibTrans" cxnId="{7E7D0272-F3D6-46F3-B7F1-C524D16B6CBE}">
      <dgm:prSet/>
      <dgm:spPr/>
      <dgm:t>
        <a:bodyPr/>
        <a:lstStyle/>
        <a:p>
          <a:endParaRPr lang="nl-BE"/>
        </a:p>
      </dgm:t>
    </dgm:pt>
    <dgm:pt modelId="{8E47B438-4DB4-4E08-92AA-CC842648E43B}">
      <dgm:prSet/>
      <dgm:spPr/>
      <dgm:t>
        <a:bodyPr/>
        <a:lstStyle/>
        <a:p>
          <a:r>
            <a:rPr lang="nl-BE" dirty="0"/>
            <a:t>,,,</a:t>
          </a:r>
        </a:p>
      </dgm:t>
    </dgm:pt>
    <dgm:pt modelId="{535CC2A4-9C8C-43B7-96AF-C1105FD9CEBB}" type="parTrans" cxnId="{B06F5147-220C-4195-B197-9D47479E8880}">
      <dgm:prSet/>
      <dgm:spPr/>
      <dgm:t>
        <a:bodyPr/>
        <a:lstStyle/>
        <a:p>
          <a:endParaRPr lang="nl-BE"/>
        </a:p>
      </dgm:t>
    </dgm:pt>
    <dgm:pt modelId="{A57818B1-FEE2-4C78-91B1-F128CEDEA144}" type="sibTrans" cxnId="{B06F5147-220C-4195-B197-9D47479E8880}">
      <dgm:prSet/>
      <dgm:spPr/>
      <dgm:t>
        <a:bodyPr/>
        <a:lstStyle/>
        <a:p>
          <a:endParaRPr lang="nl-BE"/>
        </a:p>
      </dgm:t>
    </dgm:pt>
    <dgm:pt modelId="{978D0262-5CDC-442B-9879-0F8DD8D030A6}" type="pres">
      <dgm:prSet presAssocID="{344DB444-C07B-46B5-8718-0BBE3F16F893}" presName="diagram" presStyleCnt="0">
        <dgm:presLayoutVars>
          <dgm:dir/>
          <dgm:resizeHandles val="exact"/>
        </dgm:presLayoutVars>
      </dgm:prSet>
      <dgm:spPr/>
    </dgm:pt>
    <dgm:pt modelId="{A715DACB-D63E-4A87-A650-750ADC350C62}" type="pres">
      <dgm:prSet presAssocID="{7B24B5E1-4E3C-4152-8F06-D6CE58AE7918}" presName="node" presStyleLbl="node1" presStyleIdx="0" presStyleCnt="8">
        <dgm:presLayoutVars>
          <dgm:bulletEnabled val="1"/>
        </dgm:presLayoutVars>
      </dgm:prSet>
      <dgm:spPr/>
    </dgm:pt>
    <dgm:pt modelId="{33D53905-80DC-4511-95E0-42875BC345C4}" type="pres">
      <dgm:prSet presAssocID="{731B7F6C-F882-435D-937B-1BD512FDB863}" presName="sibTrans" presStyleCnt="0"/>
      <dgm:spPr/>
    </dgm:pt>
    <dgm:pt modelId="{8FF86576-8D9A-4BB9-B8FB-9727D59ECBD4}" type="pres">
      <dgm:prSet presAssocID="{DAC26E17-1F56-44F6-9892-833207CD0270}" presName="node" presStyleLbl="node1" presStyleIdx="1" presStyleCnt="8">
        <dgm:presLayoutVars>
          <dgm:bulletEnabled val="1"/>
        </dgm:presLayoutVars>
      </dgm:prSet>
      <dgm:spPr/>
    </dgm:pt>
    <dgm:pt modelId="{3DC65D05-06E3-43BC-8443-2C0D823A2ECB}" type="pres">
      <dgm:prSet presAssocID="{FCF1B850-9F75-4125-A51C-6379FA4DAA0F}" presName="sibTrans" presStyleCnt="0"/>
      <dgm:spPr/>
    </dgm:pt>
    <dgm:pt modelId="{FCA84B69-901F-4318-9838-6371D6E0DDAC}" type="pres">
      <dgm:prSet presAssocID="{5CAFB612-6348-4A13-A468-432B9CDED7B5}" presName="node" presStyleLbl="node1" presStyleIdx="2" presStyleCnt="8">
        <dgm:presLayoutVars>
          <dgm:bulletEnabled val="1"/>
        </dgm:presLayoutVars>
      </dgm:prSet>
      <dgm:spPr/>
    </dgm:pt>
    <dgm:pt modelId="{3DFB2214-2BDF-4E73-8DDF-A586649D9E02}" type="pres">
      <dgm:prSet presAssocID="{92233849-CB77-4903-BC9F-974A90454EB1}" presName="sibTrans" presStyleCnt="0"/>
      <dgm:spPr/>
    </dgm:pt>
    <dgm:pt modelId="{78812A6D-1B5B-4EB8-AE10-063586196F31}" type="pres">
      <dgm:prSet presAssocID="{EDC7A143-C3AF-4B6D-A537-19F86011601F}" presName="node" presStyleLbl="node1" presStyleIdx="3" presStyleCnt="8">
        <dgm:presLayoutVars>
          <dgm:bulletEnabled val="1"/>
        </dgm:presLayoutVars>
      </dgm:prSet>
      <dgm:spPr/>
    </dgm:pt>
    <dgm:pt modelId="{A5F60007-9319-41EE-9C2B-C40842C7DE37}" type="pres">
      <dgm:prSet presAssocID="{8FCBE616-1A78-4BF6-BA92-6D888D6303D2}" presName="sibTrans" presStyleCnt="0"/>
      <dgm:spPr/>
    </dgm:pt>
    <dgm:pt modelId="{311A159F-5BAC-4AA3-B481-BDFC40E268D4}" type="pres">
      <dgm:prSet presAssocID="{9BF085DE-85E9-4855-8F81-802BA10DE4DF}" presName="node" presStyleLbl="node1" presStyleIdx="4" presStyleCnt="8">
        <dgm:presLayoutVars>
          <dgm:bulletEnabled val="1"/>
        </dgm:presLayoutVars>
      </dgm:prSet>
      <dgm:spPr/>
    </dgm:pt>
    <dgm:pt modelId="{F7B1FE78-5747-4E05-9CB1-A182BDB2402C}" type="pres">
      <dgm:prSet presAssocID="{DB86891F-47D6-4851-8D1B-E08064F55B45}" presName="sibTrans" presStyleCnt="0"/>
      <dgm:spPr/>
    </dgm:pt>
    <dgm:pt modelId="{F598557B-57C5-41F4-BCC5-EED8ED2F178E}" type="pres">
      <dgm:prSet presAssocID="{C4DECB5D-19D2-4B5C-B944-CE48607944AF}" presName="node" presStyleLbl="node1" presStyleIdx="5" presStyleCnt="8">
        <dgm:presLayoutVars>
          <dgm:bulletEnabled val="1"/>
        </dgm:presLayoutVars>
      </dgm:prSet>
      <dgm:spPr/>
    </dgm:pt>
    <dgm:pt modelId="{1E1BBAD6-D636-4416-B554-62F931A6622F}" type="pres">
      <dgm:prSet presAssocID="{4C56B6A7-7243-4D90-BABD-3C4D480D3DF9}" presName="sibTrans" presStyleCnt="0"/>
      <dgm:spPr/>
    </dgm:pt>
    <dgm:pt modelId="{C080A47B-B1DE-40D1-B0C5-B00EE11F6BE1}" type="pres">
      <dgm:prSet presAssocID="{887FE125-FFD6-49DE-8C78-65D02A813537}" presName="node" presStyleLbl="node1" presStyleIdx="6" presStyleCnt="8">
        <dgm:presLayoutVars>
          <dgm:bulletEnabled val="1"/>
        </dgm:presLayoutVars>
      </dgm:prSet>
      <dgm:spPr/>
    </dgm:pt>
    <dgm:pt modelId="{F645B67D-57A1-4E9A-BE91-15BA83C20B0A}" type="pres">
      <dgm:prSet presAssocID="{331C4119-10DD-4F08-B809-2E3E1B22243B}" presName="sibTrans" presStyleCnt="0"/>
      <dgm:spPr/>
    </dgm:pt>
    <dgm:pt modelId="{E8922E91-8E86-47C6-8984-05245EE73FD6}" type="pres">
      <dgm:prSet presAssocID="{8E47B438-4DB4-4E08-92AA-CC842648E43B}" presName="node" presStyleLbl="node1" presStyleIdx="7" presStyleCnt="8">
        <dgm:presLayoutVars>
          <dgm:bulletEnabled val="1"/>
        </dgm:presLayoutVars>
      </dgm:prSet>
      <dgm:spPr/>
    </dgm:pt>
  </dgm:ptLst>
  <dgm:cxnLst>
    <dgm:cxn modelId="{BEB5CF32-A824-42E5-AE6C-BDEE5F8FD95C}" srcId="{344DB444-C07B-46B5-8718-0BBE3F16F893}" destId="{7B24B5E1-4E3C-4152-8F06-D6CE58AE7918}" srcOrd="0" destOrd="0" parTransId="{F2DA075D-D46C-4B3B-B87D-19C9C02BA980}" sibTransId="{731B7F6C-F882-435D-937B-1BD512FDB863}"/>
    <dgm:cxn modelId="{39A56A37-C7C7-4454-A0C3-2CF1305816C0}" type="presOf" srcId="{5CAFB612-6348-4A13-A468-432B9CDED7B5}" destId="{FCA84B69-901F-4318-9838-6371D6E0DDAC}" srcOrd="0" destOrd="0" presId="urn:microsoft.com/office/officeart/2005/8/layout/default"/>
    <dgm:cxn modelId="{66830138-E741-4883-98AC-8ECE9B8AACD9}" type="presOf" srcId="{344DB444-C07B-46B5-8718-0BBE3F16F893}" destId="{978D0262-5CDC-442B-9879-0F8DD8D030A6}" srcOrd="0" destOrd="0" presId="urn:microsoft.com/office/officeart/2005/8/layout/default"/>
    <dgm:cxn modelId="{4D8C8C3E-08BE-46CE-B38C-2522DAACFB88}" srcId="{344DB444-C07B-46B5-8718-0BBE3F16F893}" destId="{C4DECB5D-19D2-4B5C-B944-CE48607944AF}" srcOrd="5" destOrd="0" parTransId="{C2A34114-F1E3-4348-86D0-504809D2510B}" sibTransId="{4C56B6A7-7243-4D90-BABD-3C4D480D3DF9}"/>
    <dgm:cxn modelId="{B06F5147-220C-4195-B197-9D47479E8880}" srcId="{344DB444-C07B-46B5-8718-0BBE3F16F893}" destId="{8E47B438-4DB4-4E08-92AA-CC842648E43B}" srcOrd="7" destOrd="0" parTransId="{535CC2A4-9C8C-43B7-96AF-C1105FD9CEBB}" sibTransId="{A57818B1-FEE2-4C78-91B1-F128CEDEA144}"/>
    <dgm:cxn modelId="{57953651-4240-4517-8CBE-BE61562C7934}" type="presOf" srcId="{EDC7A143-C3AF-4B6D-A537-19F86011601F}" destId="{78812A6D-1B5B-4EB8-AE10-063586196F31}" srcOrd="0" destOrd="0" presId="urn:microsoft.com/office/officeart/2005/8/layout/default"/>
    <dgm:cxn modelId="{7E7D0272-F3D6-46F3-B7F1-C524D16B6CBE}" srcId="{344DB444-C07B-46B5-8718-0BBE3F16F893}" destId="{887FE125-FFD6-49DE-8C78-65D02A813537}" srcOrd="6" destOrd="0" parTransId="{6E87FC20-ECFF-45A0-B6E8-AEC8A070609C}" sibTransId="{331C4119-10DD-4F08-B809-2E3E1B22243B}"/>
    <dgm:cxn modelId="{5238267F-A278-472D-8D33-C1C4514F7281}" type="presOf" srcId="{887FE125-FFD6-49DE-8C78-65D02A813537}" destId="{C080A47B-B1DE-40D1-B0C5-B00EE11F6BE1}" srcOrd="0" destOrd="0" presId="urn:microsoft.com/office/officeart/2005/8/layout/default"/>
    <dgm:cxn modelId="{72708280-D230-481F-90DA-F539F164C80C}" srcId="{344DB444-C07B-46B5-8718-0BBE3F16F893}" destId="{9BF085DE-85E9-4855-8F81-802BA10DE4DF}" srcOrd="4" destOrd="0" parTransId="{1F03C944-6D5F-4110-9DF1-A5491F0E2071}" sibTransId="{DB86891F-47D6-4851-8D1B-E08064F55B45}"/>
    <dgm:cxn modelId="{68710F8F-42DD-40A7-A65F-B5D34BA716AD}" srcId="{344DB444-C07B-46B5-8718-0BBE3F16F893}" destId="{DAC26E17-1F56-44F6-9892-833207CD0270}" srcOrd="1" destOrd="0" parTransId="{7983400F-3B4A-4D35-9EA4-471614E1BA00}" sibTransId="{FCF1B850-9F75-4125-A51C-6379FA4DAA0F}"/>
    <dgm:cxn modelId="{4B5DA091-DE61-4139-918E-EBBB2CD2051F}" type="presOf" srcId="{C4DECB5D-19D2-4B5C-B944-CE48607944AF}" destId="{F598557B-57C5-41F4-BCC5-EED8ED2F178E}" srcOrd="0" destOrd="0" presId="urn:microsoft.com/office/officeart/2005/8/layout/default"/>
    <dgm:cxn modelId="{C042329C-1768-4293-A944-DC198F62D8FC}" srcId="{344DB444-C07B-46B5-8718-0BBE3F16F893}" destId="{EDC7A143-C3AF-4B6D-A537-19F86011601F}" srcOrd="3" destOrd="0" parTransId="{C6B1058C-30DB-484B-97A3-52014477C80E}" sibTransId="{8FCBE616-1A78-4BF6-BA92-6D888D6303D2}"/>
    <dgm:cxn modelId="{715E8EB7-3BB4-4004-9579-6D94DEF49210}" type="presOf" srcId="{9BF085DE-85E9-4855-8F81-802BA10DE4DF}" destId="{311A159F-5BAC-4AA3-B481-BDFC40E268D4}" srcOrd="0" destOrd="0" presId="urn:microsoft.com/office/officeart/2005/8/layout/default"/>
    <dgm:cxn modelId="{107352C2-6D4A-4052-9F88-77F943467F46}" type="presOf" srcId="{8E47B438-4DB4-4E08-92AA-CC842648E43B}" destId="{E8922E91-8E86-47C6-8984-05245EE73FD6}" srcOrd="0" destOrd="0" presId="urn:microsoft.com/office/officeart/2005/8/layout/default"/>
    <dgm:cxn modelId="{EBB374CE-25FE-453F-9C2D-E629CE34DFEA}" type="presOf" srcId="{7B24B5E1-4E3C-4152-8F06-D6CE58AE7918}" destId="{A715DACB-D63E-4A87-A650-750ADC350C62}" srcOrd="0" destOrd="0" presId="urn:microsoft.com/office/officeart/2005/8/layout/default"/>
    <dgm:cxn modelId="{5FB344D3-BA1E-447E-94F1-CFF0CBCF1068}" srcId="{344DB444-C07B-46B5-8718-0BBE3F16F893}" destId="{5CAFB612-6348-4A13-A468-432B9CDED7B5}" srcOrd="2" destOrd="0" parTransId="{797A8B3A-6F2D-44DE-954B-586E481D2CBE}" sibTransId="{92233849-CB77-4903-BC9F-974A90454EB1}"/>
    <dgm:cxn modelId="{79AD38F9-AD99-4F13-90D1-A8221AE9B577}" type="presOf" srcId="{DAC26E17-1F56-44F6-9892-833207CD0270}" destId="{8FF86576-8D9A-4BB9-B8FB-9727D59ECBD4}" srcOrd="0" destOrd="0" presId="urn:microsoft.com/office/officeart/2005/8/layout/default"/>
    <dgm:cxn modelId="{E6CEF71D-D8E7-4CEF-8CC8-B50C93518F94}" type="presParOf" srcId="{978D0262-5CDC-442B-9879-0F8DD8D030A6}" destId="{A715DACB-D63E-4A87-A650-750ADC350C62}" srcOrd="0" destOrd="0" presId="urn:microsoft.com/office/officeart/2005/8/layout/default"/>
    <dgm:cxn modelId="{08F4D41A-CEDF-4A4A-975C-A2DFB7BF1270}" type="presParOf" srcId="{978D0262-5CDC-442B-9879-0F8DD8D030A6}" destId="{33D53905-80DC-4511-95E0-42875BC345C4}" srcOrd="1" destOrd="0" presId="urn:microsoft.com/office/officeart/2005/8/layout/default"/>
    <dgm:cxn modelId="{FD74FF8E-E9C5-4F78-9A1E-316054D5A9F8}" type="presParOf" srcId="{978D0262-5CDC-442B-9879-0F8DD8D030A6}" destId="{8FF86576-8D9A-4BB9-B8FB-9727D59ECBD4}" srcOrd="2" destOrd="0" presId="urn:microsoft.com/office/officeart/2005/8/layout/default"/>
    <dgm:cxn modelId="{31B073E4-39D1-4531-A93F-9A267A4AABE4}" type="presParOf" srcId="{978D0262-5CDC-442B-9879-0F8DD8D030A6}" destId="{3DC65D05-06E3-43BC-8443-2C0D823A2ECB}" srcOrd="3" destOrd="0" presId="urn:microsoft.com/office/officeart/2005/8/layout/default"/>
    <dgm:cxn modelId="{A2F22AC0-0E75-42A6-AAA7-8AE859558B3E}" type="presParOf" srcId="{978D0262-5CDC-442B-9879-0F8DD8D030A6}" destId="{FCA84B69-901F-4318-9838-6371D6E0DDAC}" srcOrd="4" destOrd="0" presId="urn:microsoft.com/office/officeart/2005/8/layout/default"/>
    <dgm:cxn modelId="{F3A65002-AE9E-4C0D-BEBF-AD03D79D637C}" type="presParOf" srcId="{978D0262-5CDC-442B-9879-0F8DD8D030A6}" destId="{3DFB2214-2BDF-4E73-8DDF-A586649D9E02}" srcOrd="5" destOrd="0" presId="urn:microsoft.com/office/officeart/2005/8/layout/default"/>
    <dgm:cxn modelId="{0898789B-0131-43C4-83C1-EB0D1C742464}" type="presParOf" srcId="{978D0262-5CDC-442B-9879-0F8DD8D030A6}" destId="{78812A6D-1B5B-4EB8-AE10-063586196F31}" srcOrd="6" destOrd="0" presId="urn:microsoft.com/office/officeart/2005/8/layout/default"/>
    <dgm:cxn modelId="{458E5F19-8AB2-4893-A3D0-541304DF912B}" type="presParOf" srcId="{978D0262-5CDC-442B-9879-0F8DD8D030A6}" destId="{A5F60007-9319-41EE-9C2B-C40842C7DE37}" srcOrd="7" destOrd="0" presId="urn:microsoft.com/office/officeart/2005/8/layout/default"/>
    <dgm:cxn modelId="{4B951322-6515-45CA-A111-F119F1505BC3}" type="presParOf" srcId="{978D0262-5CDC-442B-9879-0F8DD8D030A6}" destId="{311A159F-5BAC-4AA3-B481-BDFC40E268D4}" srcOrd="8" destOrd="0" presId="urn:microsoft.com/office/officeart/2005/8/layout/default"/>
    <dgm:cxn modelId="{6C37E02A-FF40-4258-A2F7-51CF8BFE5830}" type="presParOf" srcId="{978D0262-5CDC-442B-9879-0F8DD8D030A6}" destId="{F7B1FE78-5747-4E05-9CB1-A182BDB2402C}" srcOrd="9" destOrd="0" presId="urn:microsoft.com/office/officeart/2005/8/layout/default"/>
    <dgm:cxn modelId="{6C2C46CC-D2F3-4454-A2D1-43116A859769}" type="presParOf" srcId="{978D0262-5CDC-442B-9879-0F8DD8D030A6}" destId="{F598557B-57C5-41F4-BCC5-EED8ED2F178E}" srcOrd="10" destOrd="0" presId="urn:microsoft.com/office/officeart/2005/8/layout/default"/>
    <dgm:cxn modelId="{733CC4B2-889F-45F0-A2F2-361814CE928F}" type="presParOf" srcId="{978D0262-5CDC-442B-9879-0F8DD8D030A6}" destId="{1E1BBAD6-D636-4416-B554-62F931A6622F}" srcOrd="11" destOrd="0" presId="urn:microsoft.com/office/officeart/2005/8/layout/default"/>
    <dgm:cxn modelId="{CD23BDF8-C943-4E47-B8E9-00F33CF8A7F9}" type="presParOf" srcId="{978D0262-5CDC-442B-9879-0F8DD8D030A6}" destId="{C080A47B-B1DE-40D1-B0C5-B00EE11F6BE1}" srcOrd="12" destOrd="0" presId="urn:microsoft.com/office/officeart/2005/8/layout/default"/>
    <dgm:cxn modelId="{ECE5CD8F-9FCE-4A8C-A92A-525A62F367B7}" type="presParOf" srcId="{978D0262-5CDC-442B-9879-0F8DD8D030A6}" destId="{F645B67D-57A1-4E9A-BE91-15BA83C20B0A}" srcOrd="13" destOrd="0" presId="urn:microsoft.com/office/officeart/2005/8/layout/default"/>
    <dgm:cxn modelId="{A83EE160-7C9E-4D38-99D6-97B847D06FBC}" type="presParOf" srcId="{978D0262-5CDC-442B-9879-0F8DD8D030A6}" destId="{E8922E91-8E86-47C6-8984-05245EE73FD6}"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AE9B33-CB65-452A-ADB9-54C75C4DA87F}">
      <dsp:nvSpPr>
        <dsp:cNvPr id="0" name=""/>
        <dsp:cNvSpPr/>
      </dsp:nvSpPr>
      <dsp:spPr>
        <a:xfrm>
          <a:off x="1939925" y="0"/>
          <a:ext cx="4349750" cy="4349750"/>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nl-BE" sz="1600" b="1" kern="1200" dirty="0">
              <a:latin typeface="Calibri"/>
              <a:ea typeface="+mn-ea"/>
              <a:cs typeface="+mn-cs"/>
            </a:rPr>
            <a:t>informele </a:t>
          </a:r>
          <a:r>
            <a:rPr lang="nl-BE" sz="1600" b="1" kern="1200" dirty="0" err="1">
              <a:latin typeface="Calibri"/>
              <a:ea typeface="+mn-ea"/>
              <a:cs typeface="+mn-cs"/>
            </a:rPr>
            <a:t>taaloefenkans</a:t>
          </a:r>
          <a:r>
            <a:rPr lang="nl-BE" sz="1600" b="1" kern="1200" dirty="0">
              <a:latin typeface="Calibri"/>
              <a:ea typeface="+mn-ea"/>
              <a:cs typeface="+mn-cs"/>
            </a:rPr>
            <a:t> (sociale context)</a:t>
          </a:r>
        </a:p>
      </dsp:txBody>
      <dsp:txXfrm>
        <a:off x="3354681" y="217487"/>
        <a:ext cx="1520237" cy="652462"/>
      </dsp:txXfrm>
    </dsp:sp>
    <dsp:sp modelId="{D973277A-F5AE-439D-8E4B-8B7E7FA6B92F}">
      <dsp:nvSpPr>
        <dsp:cNvPr id="0" name=""/>
        <dsp:cNvSpPr/>
      </dsp:nvSpPr>
      <dsp:spPr>
        <a:xfrm>
          <a:off x="2483643" y="1087437"/>
          <a:ext cx="3262312" cy="3262312"/>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nl-BE" sz="1600" b="1" kern="1200" dirty="0">
              <a:latin typeface="Calibri"/>
              <a:ea typeface="+mn-ea"/>
              <a:cs typeface="+mn-cs"/>
            </a:rPr>
            <a:t>niet-formele </a:t>
          </a:r>
          <a:r>
            <a:rPr lang="nl-BE" sz="1600" b="1" kern="1200" dirty="0" err="1">
              <a:latin typeface="Calibri"/>
              <a:ea typeface="+mn-ea"/>
              <a:cs typeface="+mn-cs"/>
            </a:rPr>
            <a:t>taaloefenkans</a:t>
          </a:r>
          <a:endParaRPr lang="nl-BE" sz="1600" b="1" kern="1200" dirty="0">
            <a:latin typeface="Calibri"/>
            <a:ea typeface="+mn-ea"/>
            <a:cs typeface="+mn-cs"/>
          </a:endParaRPr>
        </a:p>
      </dsp:txBody>
      <dsp:txXfrm>
        <a:off x="3354681" y="1291332"/>
        <a:ext cx="1520237" cy="611683"/>
      </dsp:txXfrm>
    </dsp:sp>
    <dsp:sp modelId="{7C78C525-1217-4262-A919-14E2301C6C91}">
      <dsp:nvSpPr>
        <dsp:cNvPr id="0" name=""/>
        <dsp:cNvSpPr/>
      </dsp:nvSpPr>
      <dsp:spPr>
        <a:xfrm>
          <a:off x="2930123" y="2174875"/>
          <a:ext cx="2369352" cy="2174875"/>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nl-BE" sz="1600" b="1" kern="1200" dirty="0">
              <a:latin typeface="Calibri"/>
              <a:ea typeface="+mn-ea"/>
              <a:cs typeface="+mn-cs"/>
            </a:rPr>
            <a:t>formele </a:t>
          </a:r>
          <a:r>
            <a:rPr lang="nl-BE" sz="1600" b="1" kern="1200" dirty="0" err="1">
              <a:latin typeface="Calibri"/>
              <a:ea typeface="+mn-ea"/>
              <a:cs typeface="+mn-cs"/>
            </a:rPr>
            <a:t>taaloefenkans</a:t>
          </a:r>
          <a:endParaRPr lang="nl-BE" sz="1600" b="1" kern="1200" dirty="0">
            <a:latin typeface="Calibri"/>
            <a:ea typeface="+mn-ea"/>
            <a:cs typeface="+mn-cs"/>
          </a:endParaRPr>
        </a:p>
      </dsp:txBody>
      <dsp:txXfrm>
        <a:off x="3277107" y="2718593"/>
        <a:ext cx="1675385" cy="10874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15DACB-D63E-4A87-A650-750ADC350C62}">
      <dsp:nvSpPr>
        <dsp:cNvPr id="0" name=""/>
        <dsp:cNvSpPr/>
      </dsp:nvSpPr>
      <dsp:spPr>
        <a:xfrm>
          <a:off x="0" y="127000"/>
          <a:ext cx="1904999" cy="1143000"/>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l-BE" sz="1900" kern="1200" dirty="0"/>
            <a:t>Veilige leeromgeving</a:t>
          </a:r>
        </a:p>
      </dsp:txBody>
      <dsp:txXfrm>
        <a:off x="0" y="127000"/>
        <a:ext cx="1904999" cy="1143000"/>
      </dsp:txXfrm>
    </dsp:sp>
    <dsp:sp modelId="{8FF86576-8D9A-4BB9-B8FB-9727D59ECBD4}">
      <dsp:nvSpPr>
        <dsp:cNvPr id="0" name=""/>
        <dsp:cNvSpPr/>
      </dsp:nvSpPr>
      <dsp:spPr>
        <a:xfrm>
          <a:off x="2095500" y="127000"/>
          <a:ext cx="1904999" cy="1143000"/>
        </a:xfrm>
        <a:prstGeom prst="rect">
          <a:avLst/>
        </a:prstGeom>
        <a:solidFill>
          <a:schemeClr val="accent5">
            <a:hueOff val="-1419125"/>
            <a:satOff val="5687"/>
            <a:lumOff val="123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l-BE" sz="1900" kern="1200" dirty="0"/>
            <a:t>Taalrijke   omgeving</a:t>
          </a:r>
        </a:p>
      </dsp:txBody>
      <dsp:txXfrm>
        <a:off x="2095500" y="127000"/>
        <a:ext cx="1904999" cy="1143000"/>
      </dsp:txXfrm>
    </dsp:sp>
    <dsp:sp modelId="{FCA84B69-901F-4318-9838-6371D6E0DDAC}">
      <dsp:nvSpPr>
        <dsp:cNvPr id="0" name=""/>
        <dsp:cNvSpPr/>
      </dsp:nvSpPr>
      <dsp:spPr>
        <a:xfrm>
          <a:off x="4191000" y="127000"/>
          <a:ext cx="1904999" cy="1143000"/>
        </a:xfrm>
        <a:prstGeom prst="rect">
          <a:avLst/>
        </a:prstGeom>
        <a:solidFill>
          <a:schemeClr val="accent5">
            <a:hueOff val="-2838251"/>
            <a:satOff val="11375"/>
            <a:lumOff val="24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l-BE" sz="1900" kern="1200" dirty="0"/>
            <a:t>Interactie </a:t>
          </a:r>
        </a:p>
      </dsp:txBody>
      <dsp:txXfrm>
        <a:off x="4191000" y="127000"/>
        <a:ext cx="1904999" cy="1143000"/>
      </dsp:txXfrm>
    </dsp:sp>
    <dsp:sp modelId="{78812A6D-1B5B-4EB8-AE10-063586196F31}">
      <dsp:nvSpPr>
        <dsp:cNvPr id="0" name=""/>
        <dsp:cNvSpPr/>
      </dsp:nvSpPr>
      <dsp:spPr>
        <a:xfrm>
          <a:off x="0" y="1460500"/>
          <a:ext cx="1904999" cy="1143000"/>
        </a:xfrm>
        <a:prstGeom prst="rect">
          <a:avLst/>
        </a:prstGeom>
        <a:solidFill>
          <a:schemeClr val="accent5">
            <a:hueOff val="-4257376"/>
            <a:satOff val="17062"/>
            <a:lumOff val="36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l-BE" sz="1900" kern="1200" dirty="0"/>
            <a:t>Aangepast aan taalniveau deelnemer</a:t>
          </a:r>
        </a:p>
      </dsp:txBody>
      <dsp:txXfrm>
        <a:off x="0" y="1460500"/>
        <a:ext cx="1904999" cy="1143000"/>
      </dsp:txXfrm>
    </dsp:sp>
    <dsp:sp modelId="{311A159F-5BAC-4AA3-B481-BDFC40E268D4}">
      <dsp:nvSpPr>
        <dsp:cNvPr id="0" name=""/>
        <dsp:cNvSpPr/>
      </dsp:nvSpPr>
      <dsp:spPr>
        <a:xfrm>
          <a:off x="2095500" y="1460500"/>
          <a:ext cx="1904999" cy="1143000"/>
        </a:xfrm>
        <a:prstGeom prst="rect">
          <a:avLst/>
        </a:prstGeom>
        <a:solidFill>
          <a:schemeClr val="accent5">
            <a:hueOff val="-5676501"/>
            <a:satOff val="22749"/>
            <a:lumOff val="49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l-BE" sz="1900" kern="1200" dirty="0"/>
            <a:t>Authentieke context</a:t>
          </a:r>
        </a:p>
      </dsp:txBody>
      <dsp:txXfrm>
        <a:off x="2095500" y="1460500"/>
        <a:ext cx="1904999" cy="1143000"/>
      </dsp:txXfrm>
    </dsp:sp>
    <dsp:sp modelId="{F598557B-57C5-41F4-BCC5-EED8ED2F178E}">
      <dsp:nvSpPr>
        <dsp:cNvPr id="0" name=""/>
        <dsp:cNvSpPr/>
      </dsp:nvSpPr>
      <dsp:spPr>
        <a:xfrm>
          <a:off x="4191000" y="1460500"/>
          <a:ext cx="1904999" cy="1143000"/>
        </a:xfrm>
        <a:prstGeom prst="rect">
          <a:avLst/>
        </a:prstGeom>
        <a:solidFill>
          <a:schemeClr val="accent5">
            <a:hueOff val="-7095626"/>
            <a:satOff val="28436"/>
            <a:lumOff val="616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l-BE" sz="1900" kern="1200" dirty="0"/>
            <a:t>Behoeftegericht </a:t>
          </a:r>
        </a:p>
      </dsp:txBody>
      <dsp:txXfrm>
        <a:off x="4191000" y="1460500"/>
        <a:ext cx="1904999" cy="1143000"/>
      </dsp:txXfrm>
    </dsp:sp>
    <dsp:sp modelId="{C080A47B-B1DE-40D1-B0C5-B00EE11F6BE1}">
      <dsp:nvSpPr>
        <dsp:cNvPr id="0" name=""/>
        <dsp:cNvSpPr/>
      </dsp:nvSpPr>
      <dsp:spPr>
        <a:xfrm>
          <a:off x="1047750" y="2793999"/>
          <a:ext cx="1904999" cy="1143000"/>
        </a:xfrm>
        <a:prstGeom prst="rect">
          <a:avLst/>
        </a:prstGeom>
        <a:solidFill>
          <a:schemeClr val="accent5">
            <a:hueOff val="-8514751"/>
            <a:satOff val="34124"/>
            <a:lumOff val="739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l-BE" sz="1900" kern="1200" dirty="0"/>
            <a:t>Constructieve feedback van begeleider</a:t>
          </a:r>
        </a:p>
      </dsp:txBody>
      <dsp:txXfrm>
        <a:off x="1047750" y="2793999"/>
        <a:ext cx="1904999" cy="1143000"/>
      </dsp:txXfrm>
    </dsp:sp>
    <dsp:sp modelId="{E8922E91-8E86-47C6-8984-05245EE73FD6}">
      <dsp:nvSpPr>
        <dsp:cNvPr id="0" name=""/>
        <dsp:cNvSpPr/>
      </dsp:nvSpPr>
      <dsp:spPr>
        <a:xfrm>
          <a:off x="3143250" y="2793999"/>
          <a:ext cx="1904999" cy="1143000"/>
        </a:xfrm>
        <a:prstGeom prst="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l-BE" sz="1900" kern="1200" dirty="0"/>
            <a:t>,,,</a:t>
          </a:r>
        </a:p>
      </dsp:txBody>
      <dsp:txXfrm>
        <a:off x="3143250" y="2793999"/>
        <a:ext cx="1904999" cy="1143000"/>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6A9302-6730-7141-9F49-A806F23A992D}" type="datetimeFigureOut">
              <a:rPr lang="nl-BE" smtClean="0"/>
              <a:t>7/11/2018</a:t>
            </a:fld>
            <a:endParaRPr lang="nl-BE"/>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l-NL"/>
              <a:t>Tekststijl van het model bewerken
Tweede niveau
Derde niveau
Vierde niveau
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BBA6B0-DA09-7B48-83BD-FE2C698E11A3}" type="slidenum">
              <a:rPr lang="nl-BE" smtClean="0"/>
              <a:t>‹nr.›</a:t>
            </a:fld>
            <a:endParaRPr lang="nl-BE"/>
          </a:p>
        </p:txBody>
      </p:sp>
    </p:spTree>
    <p:extLst>
      <p:ext uri="{BB962C8B-B14F-4D97-AF65-F5344CB8AC3E}">
        <p14:creationId xmlns:p14="http://schemas.microsoft.com/office/powerpoint/2010/main" val="167723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atum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a:ea typeface="+mn-ea"/>
                <a:cs typeface="+mn-cs"/>
              </a:rPr>
              <a:t>22/11/2016</a:t>
            </a: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8099FD-A9E9-49E3-99BD-50B6711FDE56}"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9534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2’</a:t>
            </a:r>
          </a:p>
        </p:txBody>
      </p:sp>
      <p:sp>
        <p:nvSpPr>
          <p:cNvPr id="4" name="Tijdelijke aanduiding voor datum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a:ea typeface="+mn-ea"/>
                <a:cs typeface="+mn-cs"/>
              </a:rPr>
              <a:t>22/11/2016</a:t>
            </a: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8099FD-A9E9-49E3-99BD-50B6711FDE56}"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1741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5’</a:t>
            </a:r>
          </a:p>
        </p:txBody>
      </p:sp>
      <p:sp>
        <p:nvSpPr>
          <p:cNvPr id="4" name="Tijdelijke aanduiding voor datum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a:ea typeface="+mn-ea"/>
                <a:cs typeface="+mn-cs"/>
              </a:rPr>
              <a:t>22/11/2016</a:t>
            </a: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8099FD-A9E9-49E3-99BD-50B6711FDE56}"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877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15’ Hoeveel</a:t>
            </a:r>
            <a:r>
              <a:rPr lang="nl-BE" baseline="0" dirty="0"/>
              <a:t> Nederlands moet een vrijwilliger dan kunnen om bij jullie aan de slag te gaan?</a:t>
            </a:r>
          </a:p>
          <a:p>
            <a:r>
              <a:rPr lang="nl-BE" baseline="0" dirty="0"/>
              <a:t>Moet hij veel zeggen? Veel verstaan? Veel lezen? Wie zijn de gesprekspartners?</a:t>
            </a:r>
          </a:p>
          <a:p>
            <a:r>
              <a:rPr lang="nl-BE" baseline="0" dirty="0"/>
              <a:t>Wat is een realistische verwachting op het vlak van taal?</a:t>
            </a:r>
          </a:p>
          <a:p>
            <a:endParaRPr lang="nl-BE" baseline="0" dirty="0"/>
          </a:p>
          <a:p>
            <a:r>
              <a:rPr lang="nl-BE" baseline="0" dirty="0"/>
              <a:t>Oefening: neem per organisatie één bepaalde vrijwilligerstaak voor ogen.</a:t>
            </a:r>
          </a:p>
          <a:p>
            <a:r>
              <a:rPr lang="nl-BE" baseline="0" dirty="0"/>
              <a:t>Deel bladen uit.</a:t>
            </a:r>
          </a:p>
          <a:p>
            <a:r>
              <a:rPr lang="nl-BE" baseline="0" dirty="0"/>
              <a:t>Lees instructie voor. Je krijgt 10’ om dit in te vullen.</a:t>
            </a:r>
          </a:p>
          <a:p>
            <a:r>
              <a:rPr lang="nl-BE" baseline="0" dirty="0"/>
              <a:t>Wie heeft er een voorbeeld voor een taak met laag taalicoon? Vertel</a:t>
            </a:r>
          </a:p>
          <a:p>
            <a:r>
              <a:rPr lang="nl-BE" baseline="0" dirty="0"/>
              <a:t>Wie heeft er een voorbeeld van een taak met hoog taalicoon? Vertel</a:t>
            </a:r>
          </a:p>
          <a:p>
            <a:endParaRPr lang="nl-BE" baseline="0" dirty="0"/>
          </a:p>
          <a:p>
            <a:endParaRPr lang="nl-BE" dirty="0"/>
          </a:p>
          <a:p>
            <a:endParaRPr lang="nl-BE" dirty="0"/>
          </a:p>
        </p:txBody>
      </p:sp>
      <p:sp>
        <p:nvSpPr>
          <p:cNvPr id="4" name="Tijdelijke aanduiding voor datum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a:ea typeface="+mn-ea"/>
                <a:cs typeface="+mn-cs"/>
              </a:rPr>
              <a:t>22/11/2016</a:t>
            </a: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8099FD-A9E9-49E3-99BD-50B6711FDE56}"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5984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5’We</a:t>
            </a:r>
            <a:r>
              <a:rPr lang="nl-BE" sz="1200" kern="1200" baseline="0" dirty="0">
                <a:solidFill>
                  <a:schemeClr val="tx1"/>
                </a:solidFill>
                <a:effectLst/>
                <a:latin typeface="+mn-lt"/>
                <a:ea typeface="+mn-ea"/>
                <a:cs typeface="+mn-cs"/>
              </a:rPr>
              <a:t> hebben al nagedacht over: wat is het taalniveau van mijn vrijwilligerstaken.</a:t>
            </a:r>
          </a:p>
          <a:p>
            <a:pPr marL="0" marR="0" indent="0" algn="l" defTabSz="914400" rtl="0" eaLnBrk="1" fontAlgn="auto" latinLnBrk="0" hangingPunct="1">
              <a:lnSpc>
                <a:spcPct val="100000"/>
              </a:lnSpc>
              <a:spcBef>
                <a:spcPts val="0"/>
              </a:spcBef>
              <a:spcAft>
                <a:spcPts val="0"/>
              </a:spcAft>
              <a:buClrTx/>
              <a:buSzTx/>
              <a:buFontTx/>
              <a:buNone/>
              <a:tabLst/>
              <a:defRPr/>
            </a:pPr>
            <a:r>
              <a:rPr lang="nl-BE" sz="1200" kern="1200" baseline="0" dirty="0">
                <a:solidFill>
                  <a:schemeClr val="tx1"/>
                </a:solidFill>
                <a:effectLst/>
                <a:latin typeface="+mn-lt"/>
                <a:ea typeface="+mn-ea"/>
                <a:cs typeface="+mn-cs"/>
              </a:rPr>
              <a:t>We kunnen ook nadenken over: is mijn vrijwilligerstaak goed als </a:t>
            </a:r>
            <a:r>
              <a:rPr lang="nl-BE" sz="1200" kern="1200" baseline="0" dirty="0" err="1">
                <a:solidFill>
                  <a:schemeClr val="tx1"/>
                </a:solidFill>
                <a:effectLst/>
                <a:latin typeface="+mn-lt"/>
                <a:ea typeface="+mn-ea"/>
                <a:cs typeface="+mn-cs"/>
              </a:rPr>
              <a:t>taaloefenkans</a:t>
            </a:r>
            <a:r>
              <a:rPr lang="nl-BE" sz="1200" kern="1200" baseline="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nl-BE"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BE" sz="1200" kern="1200" baseline="0" dirty="0">
                <a:solidFill>
                  <a:schemeClr val="tx1"/>
                </a:solidFill>
                <a:effectLst/>
                <a:latin typeface="+mn-lt"/>
                <a:ea typeface="+mn-ea"/>
                <a:cs typeface="+mn-cs"/>
              </a:rPr>
              <a:t>Visie op TOK:</a:t>
            </a:r>
          </a:p>
          <a:p>
            <a:pPr marL="0" marR="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De grenzen tussen deze 3 soorten oefenkansen zijn niet altijd strikt afgebakend en ze beïnvloeden elkaar. </a:t>
            </a:r>
          </a:p>
          <a:p>
            <a:pPr marL="0" marR="0" indent="0" algn="l" defTabSz="914400" rtl="0" eaLnBrk="1" fontAlgn="auto" latinLnBrk="0" hangingPunct="1">
              <a:lnSpc>
                <a:spcPct val="100000"/>
              </a:lnSpc>
              <a:spcBef>
                <a:spcPts val="0"/>
              </a:spcBef>
              <a:spcAft>
                <a:spcPts val="0"/>
              </a:spcAft>
              <a:buClrTx/>
              <a:buSzTx/>
              <a:buFontTx/>
              <a:buNone/>
              <a:tabLst/>
              <a:defRPr/>
            </a:pPr>
            <a:endParaRPr lang="nl-BE"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a:t>
            </a:r>
            <a:r>
              <a:rPr lang="nl-BE" sz="1200" u="sng" kern="1200" dirty="0">
                <a:solidFill>
                  <a:schemeClr val="tx1"/>
                </a:solidFill>
                <a:effectLst/>
                <a:latin typeface="+mn-lt"/>
                <a:ea typeface="+mn-ea"/>
                <a:cs typeface="+mn-cs"/>
              </a:rPr>
              <a:t>informele</a:t>
            </a:r>
            <a:r>
              <a:rPr lang="nl-BE" sz="1200" kern="1200" dirty="0">
                <a:solidFill>
                  <a:schemeClr val="tx1"/>
                </a:solidFill>
                <a:effectLst/>
                <a:latin typeface="+mn-lt"/>
                <a:ea typeface="+mn-ea"/>
                <a:cs typeface="+mn-cs"/>
              </a:rPr>
              <a:t>: alles, overal (bakker, tram,…).De gesprekspartner is niet bewust bezig met het creëren van </a:t>
            </a:r>
            <a:r>
              <a:rPr lang="nl-BE" sz="1200" kern="1200" dirty="0" err="1">
                <a:solidFill>
                  <a:schemeClr val="tx1"/>
                </a:solidFill>
                <a:effectLst/>
                <a:latin typeface="+mn-lt"/>
                <a:ea typeface="+mn-ea"/>
                <a:cs typeface="+mn-cs"/>
              </a:rPr>
              <a:t>taaloefenkansen</a:t>
            </a:r>
            <a:endParaRPr lang="nl-BE" sz="1200" kern="1200" dirty="0">
              <a:solidFill>
                <a:schemeClr val="tx1"/>
              </a:solidFill>
              <a:effectLst/>
              <a:latin typeface="+mn-lt"/>
              <a:ea typeface="+mn-ea"/>
              <a:cs typeface="+mn-cs"/>
            </a:endParaRPr>
          </a:p>
          <a:p>
            <a:pPr lvl="0"/>
            <a:r>
              <a:rPr lang="nl-BE" sz="1200" u="sng" kern="1200" dirty="0">
                <a:solidFill>
                  <a:schemeClr val="tx1"/>
                </a:solidFill>
                <a:effectLst/>
                <a:latin typeface="+mn-lt"/>
                <a:ea typeface="+mn-ea"/>
                <a:cs typeface="+mn-cs"/>
              </a:rPr>
              <a:t>-formele</a:t>
            </a:r>
            <a:r>
              <a:rPr lang="nl-BE" sz="1200" kern="1200" dirty="0">
                <a:solidFill>
                  <a:schemeClr val="tx1"/>
                </a:solidFill>
                <a:effectLst/>
                <a:latin typeface="+mn-lt"/>
                <a:ea typeface="+mn-ea"/>
                <a:cs typeface="+mn-cs"/>
              </a:rPr>
              <a:t>:</a:t>
            </a:r>
            <a:r>
              <a:rPr lang="nl-BE" sz="1200" kern="1200" baseline="0" dirty="0">
                <a:solidFill>
                  <a:schemeClr val="tx1"/>
                </a:solidFill>
                <a:effectLst/>
                <a:latin typeface="+mn-lt"/>
                <a:ea typeface="+mn-ea"/>
                <a:cs typeface="+mn-cs"/>
              </a:rPr>
              <a:t> </a:t>
            </a:r>
            <a:r>
              <a:rPr lang="nl-BE" sz="1200" kern="1200" dirty="0">
                <a:solidFill>
                  <a:schemeClr val="tx1"/>
                </a:solidFill>
                <a:effectLst/>
                <a:latin typeface="+mn-lt"/>
                <a:ea typeface="+mn-ea"/>
                <a:cs typeface="+mn-cs"/>
              </a:rPr>
              <a:t>zijn gekoppeld aan leerdoelen in het opleidingsplan,</a:t>
            </a:r>
          </a:p>
          <a:p>
            <a:pPr lvl="0"/>
            <a:r>
              <a:rPr lang="nl-BE" sz="1200" kern="1200" dirty="0">
                <a:solidFill>
                  <a:schemeClr val="tx1"/>
                </a:solidFill>
                <a:effectLst/>
                <a:latin typeface="+mn-lt"/>
                <a:ea typeface="+mn-ea"/>
                <a:cs typeface="+mn-cs"/>
              </a:rPr>
              <a:t>er is een professional aanwezig en</a:t>
            </a:r>
          </a:p>
          <a:p>
            <a:pPr lvl="0"/>
            <a:r>
              <a:rPr lang="nl-BE" sz="1200" kern="1200" dirty="0">
                <a:solidFill>
                  <a:schemeClr val="tx1"/>
                </a:solidFill>
                <a:effectLst/>
                <a:latin typeface="+mn-lt"/>
                <a:ea typeface="+mn-ea"/>
                <a:cs typeface="+mn-cs"/>
              </a:rPr>
              <a:t>het aanbod heeft een verplichtend karakter en leidt tot certificering</a:t>
            </a:r>
          </a:p>
          <a:p>
            <a:pPr lvl="0"/>
            <a:endParaRPr lang="nl-BE"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BE" sz="1200" u="sng" kern="1200" dirty="0">
                <a:solidFill>
                  <a:schemeClr val="tx1"/>
                </a:solidFill>
                <a:effectLst/>
                <a:latin typeface="+mn-lt"/>
                <a:ea typeface="+mn-ea"/>
                <a:cs typeface="+mn-cs"/>
              </a:rPr>
              <a:t>Niet-formele TOK </a:t>
            </a:r>
            <a:r>
              <a:rPr lang="nl-BE" sz="1200" kern="1200" dirty="0">
                <a:solidFill>
                  <a:schemeClr val="tx1"/>
                </a:solidFill>
                <a:effectLst/>
                <a:latin typeface="+mn-lt"/>
                <a:ea typeface="+mn-ea"/>
                <a:cs typeface="+mn-cs"/>
              </a:rPr>
              <a:t>zit tussen de 2. Niet-formele </a:t>
            </a:r>
            <a:r>
              <a:rPr lang="nl-BE" sz="1200" kern="1200" dirty="0" err="1">
                <a:solidFill>
                  <a:schemeClr val="tx1"/>
                </a:solidFill>
                <a:effectLst/>
                <a:latin typeface="+mn-lt"/>
                <a:ea typeface="+mn-ea"/>
                <a:cs typeface="+mn-cs"/>
              </a:rPr>
              <a:t>taaloefenkans</a:t>
            </a:r>
            <a:r>
              <a:rPr lang="nl-BE" sz="1200" kern="1200" dirty="0">
                <a:solidFill>
                  <a:schemeClr val="tx1"/>
                </a:solidFill>
                <a:effectLst/>
                <a:latin typeface="+mn-lt"/>
                <a:ea typeface="+mn-ea"/>
                <a:cs typeface="+mn-cs"/>
              </a:rPr>
              <a:t> is waar Team Taal- </a:t>
            </a:r>
            <a:r>
              <a:rPr lang="nl-BE" sz="1200" kern="1200" dirty="0" err="1">
                <a:solidFill>
                  <a:schemeClr val="tx1"/>
                </a:solidFill>
                <a:effectLst/>
                <a:latin typeface="+mn-lt"/>
                <a:ea typeface="+mn-ea"/>
                <a:cs typeface="+mn-cs"/>
              </a:rPr>
              <a:t>taaloefenkansen</a:t>
            </a:r>
            <a:r>
              <a:rPr lang="nl-BE" sz="1200" kern="1200" dirty="0">
                <a:solidFill>
                  <a:schemeClr val="tx1"/>
                </a:solidFill>
                <a:effectLst/>
                <a:latin typeface="+mn-lt"/>
                <a:ea typeface="+mn-ea"/>
                <a:cs typeface="+mn-cs"/>
              </a:rPr>
              <a:t> op focust. </a:t>
            </a:r>
          </a:p>
          <a:p>
            <a:pPr marL="0" marR="0" indent="0" algn="l" defTabSz="914400" rtl="0" eaLnBrk="1" fontAlgn="auto" latinLnBrk="0" hangingPunct="1">
              <a:lnSpc>
                <a:spcPct val="100000"/>
              </a:lnSpc>
              <a:spcBef>
                <a:spcPts val="0"/>
              </a:spcBef>
              <a:spcAft>
                <a:spcPts val="0"/>
              </a:spcAft>
              <a:buClrTx/>
              <a:buSzTx/>
              <a:buFontTx/>
              <a:buNone/>
              <a:tabLst/>
              <a:defRPr/>
            </a:pPr>
            <a:endParaRPr lang="nl-BE"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BE" sz="1200" kern="1200" baseline="0" dirty="0">
                <a:solidFill>
                  <a:schemeClr val="tx1"/>
                </a:solidFill>
                <a:effectLst/>
                <a:latin typeface="+mn-lt"/>
                <a:ea typeface="+mn-ea"/>
                <a:cs typeface="+mn-cs"/>
              </a:rPr>
              <a:t>Het situeert zich IN de samenleving, waar ontelbare </a:t>
            </a:r>
            <a:r>
              <a:rPr lang="nl-BE" sz="1200" kern="1200" baseline="0" dirty="0" err="1">
                <a:solidFill>
                  <a:schemeClr val="tx1"/>
                </a:solidFill>
                <a:effectLst/>
                <a:latin typeface="+mn-lt"/>
                <a:ea typeface="+mn-ea"/>
                <a:cs typeface="+mn-cs"/>
              </a:rPr>
              <a:t>taaloefenkansen</a:t>
            </a:r>
            <a:r>
              <a:rPr lang="nl-BE" sz="1200" kern="1200" baseline="0" dirty="0">
                <a:solidFill>
                  <a:schemeClr val="tx1"/>
                </a:solidFill>
                <a:effectLst/>
                <a:latin typeface="+mn-lt"/>
                <a:ea typeface="+mn-ea"/>
                <a:cs typeface="+mn-cs"/>
              </a:rPr>
              <a:t> zijn en  waar de relevante succesfactoren voor een kwalitatieve </a:t>
            </a:r>
            <a:r>
              <a:rPr lang="nl-BE" sz="1200" kern="1200" baseline="0" dirty="0" err="1">
                <a:solidFill>
                  <a:schemeClr val="tx1"/>
                </a:solidFill>
                <a:effectLst/>
                <a:latin typeface="+mn-lt"/>
                <a:ea typeface="+mn-ea"/>
                <a:cs typeface="+mn-cs"/>
              </a:rPr>
              <a:t>taaloefenkans</a:t>
            </a:r>
            <a:r>
              <a:rPr lang="nl-BE" sz="1200" kern="1200" baseline="0" dirty="0">
                <a:solidFill>
                  <a:schemeClr val="tx1"/>
                </a:solidFill>
                <a:effectLst/>
                <a:latin typeface="+mn-lt"/>
                <a:ea typeface="+mn-ea"/>
                <a:cs typeface="+mn-cs"/>
              </a:rPr>
              <a:t> worden toegevoegd.</a:t>
            </a:r>
          </a:p>
          <a:p>
            <a:pPr marL="0" marR="0" indent="0" algn="l" defTabSz="914400" rtl="0" eaLnBrk="1" fontAlgn="auto" latinLnBrk="0" hangingPunct="1">
              <a:lnSpc>
                <a:spcPct val="100000"/>
              </a:lnSpc>
              <a:spcBef>
                <a:spcPts val="0"/>
              </a:spcBef>
              <a:spcAft>
                <a:spcPts val="0"/>
              </a:spcAft>
              <a:buClrTx/>
              <a:buSzTx/>
              <a:buFontTx/>
              <a:buNone/>
              <a:tabLst/>
              <a:defRPr/>
            </a:pPr>
            <a:endParaRPr lang="nl-BE"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1) Anderstaligen én Nederlandstaligen hebben </a:t>
            </a:r>
            <a:r>
              <a:rPr lang="nl-BE" sz="1200" b="1" kern="1200" dirty="0">
                <a:solidFill>
                  <a:schemeClr val="tx1"/>
                </a:solidFill>
                <a:effectLst/>
                <a:latin typeface="+mn-lt"/>
                <a:ea typeface="+mn-ea"/>
                <a:cs typeface="+mn-cs"/>
              </a:rPr>
              <a:t>stimulansen nodig </a:t>
            </a:r>
            <a:r>
              <a:rPr lang="nl-BE" sz="1200" kern="1200" dirty="0">
                <a:solidFill>
                  <a:schemeClr val="tx1"/>
                </a:solidFill>
                <a:effectLst/>
                <a:latin typeface="+mn-lt"/>
                <a:ea typeface="+mn-ea"/>
                <a:cs typeface="+mn-cs"/>
              </a:rPr>
              <a:t>om Nederlands in de praktijk te brengen en </a:t>
            </a:r>
            <a:r>
              <a:rPr lang="nl-BE" sz="1200" b="1" kern="1200" dirty="0">
                <a:solidFill>
                  <a:schemeClr val="tx1"/>
                </a:solidFill>
                <a:effectLst/>
                <a:latin typeface="+mn-lt"/>
                <a:ea typeface="+mn-ea"/>
                <a:cs typeface="+mn-cs"/>
              </a:rPr>
              <a:t>tot interactie </a:t>
            </a:r>
            <a:r>
              <a:rPr lang="nl-BE" sz="1200" kern="1200" dirty="0">
                <a:solidFill>
                  <a:schemeClr val="tx1"/>
                </a:solidFill>
                <a:effectLst/>
                <a:latin typeface="+mn-lt"/>
                <a:ea typeface="+mn-ea"/>
                <a:cs typeface="+mn-cs"/>
              </a:rPr>
              <a:t>te komen.</a:t>
            </a:r>
          </a:p>
          <a:p>
            <a:pPr marL="0" marR="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2)</a:t>
            </a:r>
            <a:r>
              <a:rPr lang="nl-BE" sz="1200" kern="1200" baseline="0" dirty="0">
                <a:solidFill>
                  <a:schemeClr val="tx1"/>
                </a:solidFill>
                <a:effectLst/>
                <a:latin typeface="+mn-lt"/>
                <a:ea typeface="+mn-ea"/>
                <a:cs typeface="+mn-cs"/>
              </a:rPr>
              <a:t> </a:t>
            </a:r>
            <a:r>
              <a:rPr lang="nl-BE" sz="1200" kern="1200" dirty="0">
                <a:solidFill>
                  <a:schemeClr val="tx1"/>
                </a:solidFill>
                <a:effectLst/>
                <a:latin typeface="+mn-lt"/>
                <a:ea typeface="+mn-ea"/>
                <a:cs typeface="+mn-cs"/>
              </a:rPr>
              <a:t>Organisaties bereiken de anderstaligen niet altijd en/of de communicatie verloopt moeizaam: er zijn </a:t>
            </a:r>
            <a:r>
              <a:rPr lang="nl-BE" sz="1200" b="1" kern="1200" dirty="0">
                <a:solidFill>
                  <a:schemeClr val="tx1"/>
                </a:solidFill>
                <a:effectLst/>
                <a:latin typeface="+mn-lt"/>
                <a:ea typeface="+mn-ea"/>
                <a:cs typeface="+mn-cs"/>
              </a:rPr>
              <a:t>drempels die verminderd of weggewerkt </a:t>
            </a:r>
            <a:r>
              <a:rPr lang="nl-BE" sz="1200" kern="1200" dirty="0">
                <a:solidFill>
                  <a:schemeClr val="tx1"/>
                </a:solidFill>
                <a:effectLst/>
                <a:latin typeface="+mn-lt"/>
                <a:ea typeface="+mn-ea"/>
                <a:cs typeface="+mn-cs"/>
              </a:rPr>
              <a:t>moeten worden zoals te moeilijk taalgebruik.</a:t>
            </a:r>
          </a:p>
          <a:p>
            <a:pPr marL="0" marR="0" indent="0" algn="l" defTabSz="914400" rtl="0" eaLnBrk="1" fontAlgn="auto" latinLnBrk="0" hangingPunct="1">
              <a:lnSpc>
                <a:spcPct val="100000"/>
              </a:lnSpc>
              <a:spcBef>
                <a:spcPts val="0"/>
              </a:spcBef>
              <a:spcAft>
                <a:spcPts val="0"/>
              </a:spcAft>
              <a:buClrTx/>
              <a:buSzTx/>
              <a:buFontTx/>
              <a:buNone/>
              <a:tabLst/>
              <a:defRPr/>
            </a:pPr>
            <a:endParaRPr lang="nl-BE"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nl-BE" sz="1200" kern="1200" dirty="0">
              <a:solidFill>
                <a:schemeClr val="tx1"/>
              </a:solidFill>
              <a:effectLst/>
              <a:latin typeface="+mn-lt"/>
              <a:ea typeface="+mn-ea"/>
              <a:cs typeface="+mn-cs"/>
            </a:endParaRPr>
          </a:p>
          <a:p>
            <a:endParaRPr lang="nl-BE" dirty="0"/>
          </a:p>
        </p:txBody>
      </p:sp>
      <p:sp>
        <p:nvSpPr>
          <p:cNvPr id="4" name="Tijdelijke aanduiding voor datum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a:ea typeface="+mn-ea"/>
                <a:cs typeface="+mn-cs"/>
              </a:rPr>
              <a:t>22/11/2016</a:t>
            </a: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8099FD-A9E9-49E3-99BD-50B6711FDE56}"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22726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aseline="0" dirty="0"/>
              <a:t>10’Nieuwe oefening. Stel je opnieuw die vrijwilligerstaak van daarstraks voor.</a:t>
            </a:r>
          </a:p>
          <a:p>
            <a:r>
              <a:rPr lang="nl-BE" baseline="0" dirty="0"/>
              <a:t>Probeer nu eens in te schatten op welke criteria die taak binnen jullie organisatie een goeie TOK kan zijn.</a:t>
            </a:r>
          </a:p>
          <a:p>
            <a:r>
              <a:rPr lang="nl-BE" baseline="0" dirty="0"/>
              <a:t>En kijk ook eens op welke vlakken er nog wat kan gedaan worden om de </a:t>
            </a:r>
            <a:r>
              <a:rPr lang="nl-BE" baseline="0" dirty="0" err="1"/>
              <a:t>taaloefenkans</a:t>
            </a:r>
            <a:r>
              <a:rPr lang="nl-BE" baseline="0" dirty="0"/>
              <a:t> te verbeteren. 10’</a:t>
            </a:r>
          </a:p>
          <a:p>
            <a:r>
              <a:rPr lang="nl-BE" baseline="0" dirty="0"/>
              <a:t>De oefening moet niet af zijn.</a:t>
            </a:r>
          </a:p>
          <a:p>
            <a:r>
              <a:rPr lang="nl-BE" baseline="0" dirty="0"/>
              <a:t>Wie wil er iets delen met de anderen? </a:t>
            </a:r>
          </a:p>
        </p:txBody>
      </p:sp>
      <p:sp>
        <p:nvSpPr>
          <p:cNvPr id="4" name="Tijdelijke aanduiding voor datum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a:ea typeface="+mn-ea"/>
                <a:cs typeface="+mn-cs"/>
              </a:rPr>
              <a:t>22/11/2016</a:t>
            </a: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8099FD-A9E9-49E3-99BD-50B6711FDE56}"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42290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5’Welke coaching kan Atlas bieden?</a:t>
            </a:r>
          </a:p>
          <a:p>
            <a:endParaRPr lang="nl-BE" dirty="0"/>
          </a:p>
          <a:p>
            <a:r>
              <a:rPr lang="nl-BE" b="1" dirty="0"/>
              <a:t>Vrijwilligerswerk</a:t>
            </a:r>
            <a:r>
              <a:rPr lang="nl-BE" b="1" baseline="0" dirty="0"/>
              <a:t> kan ideaal zijn als </a:t>
            </a:r>
            <a:r>
              <a:rPr lang="nl-BE" b="1" baseline="0" dirty="0" err="1"/>
              <a:t>taaloefenkans</a:t>
            </a:r>
            <a:r>
              <a:rPr lang="nl-BE" baseline="0" dirty="0"/>
              <a:t>:</a:t>
            </a:r>
          </a:p>
          <a:p>
            <a:r>
              <a:rPr lang="nl-BE" baseline="0" dirty="0"/>
              <a:t>-het is in een </a:t>
            </a:r>
            <a:r>
              <a:rPr lang="nl-BE" b="1" baseline="0" dirty="0"/>
              <a:t>authentieke context</a:t>
            </a:r>
            <a:r>
              <a:rPr lang="nl-BE" baseline="0" dirty="0"/>
              <a:t>, de vrijwilliger kiest voor een omgeving/taak die </a:t>
            </a:r>
            <a:r>
              <a:rPr lang="nl-BE" b="1" baseline="0" dirty="0"/>
              <a:t>bij zijn interesse/behoefte </a:t>
            </a:r>
            <a:r>
              <a:rPr lang="nl-BE" baseline="0" dirty="0"/>
              <a:t>past.</a:t>
            </a:r>
          </a:p>
          <a:p>
            <a:endParaRPr lang="nl-BE" baseline="0" dirty="0"/>
          </a:p>
          <a:p>
            <a:r>
              <a:rPr lang="nl-BE" baseline="0" dirty="0"/>
              <a:t>-</a:t>
            </a:r>
            <a:r>
              <a:rPr lang="nl-BE" b="1" baseline="0" dirty="0"/>
              <a:t>Atlas helpt organisaties </a:t>
            </a:r>
            <a:r>
              <a:rPr lang="nl-BE" baseline="0" dirty="0"/>
              <a:t>om de aangeboden vrijwilligerstaak in te schatten en </a:t>
            </a:r>
            <a:r>
              <a:rPr lang="nl-BE" b="1" baseline="0" dirty="0"/>
              <a:t>bij te sturen </a:t>
            </a:r>
            <a:r>
              <a:rPr lang="nl-BE" baseline="0" dirty="0"/>
              <a:t>op basis van bovenstaande </a:t>
            </a:r>
            <a:r>
              <a:rPr lang="nl-BE" b="1" baseline="0" dirty="0"/>
              <a:t>TOK criteria</a:t>
            </a:r>
            <a:r>
              <a:rPr lang="nl-BE" baseline="0" dirty="0"/>
              <a:t>:</a:t>
            </a:r>
          </a:p>
          <a:p>
            <a:endParaRPr lang="nl-BE" baseline="0" dirty="0"/>
          </a:p>
          <a:p>
            <a:r>
              <a:rPr lang="nl-BE" baseline="0" dirty="0"/>
              <a:t>In </a:t>
            </a:r>
            <a:r>
              <a:rPr lang="nl-BE" b="1" baseline="0" dirty="0"/>
              <a:t>een verkennend gesprek </a:t>
            </a:r>
            <a:r>
              <a:rPr lang="nl-BE" baseline="0" dirty="0"/>
              <a:t>en een aantal </a:t>
            </a:r>
            <a:r>
              <a:rPr lang="nl-BE" b="1" baseline="0" dirty="0"/>
              <a:t>observaties</a:t>
            </a:r>
            <a:r>
              <a:rPr lang="nl-BE" baseline="0" dirty="0"/>
              <a:t> gaan we samen met de organisatie inschatten:</a:t>
            </a:r>
          </a:p>
          <a:p>
            <a:r>
              <a:rPr lang="nl-BE" baseline="0" dirty="0"/>
              <a:t>-</a:t>
            </a:r>
            <a:r>
              <a:rPr lang="nl-BE" b="1" baseline="0" dirty="0"/>
              <a:t>welke taalhandelingen </a:t>
            </a:r>
            <a:r>
              <a:rPr lang="nl-BE" baseline="0" dirty="0"/>
              <a:t>kan de vrijwilliger hier oefenen? Kunnen we daar nog </a:t>
            </a:r>
            <a:r>
              <a:rPr lang="nl-BE" b="1" baseline="0" dirty="0"/>
              <a:t>iets aan toevoegen/verbeteren?</a:t>
            </a:r>
          </a:p>
          <a:p>
            <a:r>
              <a:rPr lang="nl-BE" baseline="0" dirty="0"/>
              <a:t>-welk </a:t>
            </a:r>
            <a:r>
              <a:rPr lang="nl-BE" b="1" baseline="0" dirty="0"/>
              <a:t>taalprofiel</a:t>
            </a:r>
            <a:r>
              <a:rPr lang="nl-BE" baseline="0" dirty="0"/>
              <a:t> moet je hebben om deze taak te kunnen uitvoeren? Is er </a:t>
            </a:r>
            <a:r>
              <a:rPr lang="nl-BE" b="1" baseline="0" dirty="0"/>
              <a:t>ruimte voor een groeipad</a:t>
            </a:r>
            <a:r>
              <a:rPr lang="nl-BE" baseline="0" dirty="0"/>
              <a:t>?</a:t>
            </a:r>
          </a:p>
          <a:p>
            <a:r>
              <a:rPr lang="nl-BE" baseline="0" dirty="0"/>
              <a:t>-wie zijn </a:t>
            </a:r>
            <a:r>
              <a:rPr lang="nl-BE" b="1" baseline="0" dirty="0"/>
              <a:t>de begeleiders</a:t>
            </a:r>
            <a:r>
              <a:rPr lang="nl-BE" baseline="0" dirty="0"/>
              <a:t>? Zijn ze geëngageerd? Hebben ze nog een bijkomende </a:t>
            </a:r>
            <a:r>
              <a:rPr lang="nl-BE" b="1" baseline="0" dirty="0"/>
              <a:t>vorming nodig?</a:t>
            </a:r>
            <a:r>
              <a:rPr lang="nl-BE" baseline="0" dirty="0"/>
              <a:t> (duidelijke taal, conversatie stimuleren)</a:t>
            </a:r>
          </a:p>
          <a:p>
            <a:r>
              <a:rPr lang="nl-BE" baseline="0" dirty="0"/>
              <a:t>-is er voldoende </a:t>
            </a:r>
            <a:r>
              <a:rPr lang="nl-BE" b="1" baseline="0" dirty="0"/>
              <a:t>draagvlak op alle niveaus</a:t>
            </a:r>
            <a:r>
              <a:rPr lang="nl-BE" baseline="0" dirty="0"/>
              <a:t>?</a:t>
            </a:r>
          </a:p>
          <a:p>
            <a:r>
              <a:rPr lang="nl-BE" baseline="0" dirty="0"/>
              <a:t>-welke </a:t>
            </a:r>
            <a:r>
              <a:rPr lang="nl-BE" b="1" baseline="0" dirty="0"/>
              <a:t>taaldrempels z</a:t>
            </a:r>
            <a:r>
              <a:rPr lang="nl-BE" baseline="0" dirty="0"/>
              <a:t>ijn er (in de organisatie, in de taak, in de context)? </a:t>
            </a:r>
          </a:p>
          <a:p>
            <a:r>
              <a:rPr lang="nl-BE" baseline="0" dirty="0"/>
              <a:t>-welke </a:t>
            </a:r>
            <a:r>
              <a:rPr lang="nl-BE" b="1" baseline="0" dirty="0"/>
              <a:t>instrumenten kunnen wij ontwikkelen </a:t>
            </a:r>
            <a:r>
              <a:rPr lang="nl-BE" baseline="0" dirty="0"/>
              <a:t>om die drempels te verkleinen? (</a:t>
            </a:r>
            <a:r>
              <a:rPr lang="nl-BE" baseline="0" dirty="0" err="1"/>
              <a:t>vb</a:t>
            </a:r>
            <a:r>
              <a:rPr lang="nl-BE" baseline="0" dirty="0"/>
              <a:t>: onthaalbrochure met info voor de vrijwilliger, </a:t>
            </a:r>
            <a:r>
              <a:rPr lang="nl-BE" baseline="0" dirty="0" err="1"/>
              <a:t>vb</a:t>
            </a:r>
            <a:r>
              <a:rPr lang="nl-BE" baseline="0" dirty="0"/>
              <a:t>: draaikaartjes om woordenschat in te oefenen, </a:t>
            </a:r>
            <a:r>
              <a:rPr lang="nl-BE" baseline="0" dirty="0" err="1"/>
              <a:t>vb</a:t>
            </a:r>
            <a:r>
              <a:rPr lang="nl-BE" baseline="0" dirty="0"/>
              <a:t> vertaallijst voor in het begin)</a:t>
            </a:r>
          </a:p>
          <a:p>
            <a:r>
              <a:rPr lang="nl-BE" baseline="0" dirty="0"/>
              <a:t>-is er een degelijk </a:t>
            </a:r>
            <a:r>
              <a:rPr lang="nl-BE" b="1" baseline="0" dirty="0"/>
              <a:t>vrijwilligersbeleid? </a:t>
            </a:r>
          </a:p>
          <a:p>
            <a:r>
              <a:rPr lang="nl-BE" baseline="0" dirty="0"/>
              <a:t>op welke manier wordt de vrijwilliger onthaald? Hoe is de inwerkperiode? Is er een peter/meter? Kan er in duo gewerkt worden? </a:t>
            </a:r>
          </a:p>
          <a:p>
            <a:r>
              <a:rPr lang="nl-BE" baseline="0" dirty="0"/>
              <a:t>--Atlas helpt ook bij de </a:t>
            </a:r>
            <a:r>
              <a:rPr lang="nl-BE" b="1" baseline="0" dirty="0"/>
              <a:t>toeleiding v</a:t>
            </a:r>
            <a:r>
              <a:rPr lang="nl-BE" baseline="0" dirty="0"/>
              <a:t>an kandidaten (via MP, SPV, Open School)</a:t>
            </a:r>
            <a:endParaRPr lang="nl-BE" dirty="0"/>
          </a:p>
          <a:p>
            <a:endParaRPr lang="nl-BE" dirty="0"/>
          </a:p>
        </p:txBody>
      </p:sp>
      <p:sp>
        <p:nvSpPr>
          <p:cNvPr id="4" name="Tijdelijke aanduiding voor datum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a:ea typeface="+mn-ea"/>
                <a:cs typeface="+mn-cs"/>
              </a:rPr>
              <a:t>22/11/2016</a:t>
            </a: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8099FD-A9E9-49E3-99BD-50B6711FDE56}"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78987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2’We begeleiden</a:t>
            </a:r>
            <a:r>
              <a:rPr lang="nl-BE" baseline="0" dirty="0"/>
              <a:t> sinds 2014 projecten voor vrijwilligerswerk als TOK.</a:t>
            </a:r>
          </a:p>
          <a:p>
            <a:r>
              <a:rPr lang="nl-BE" baseline="0" dirty="0"/>
              <a:t>Onze ervaring leert dat dit de grootste succesfactoren zijn:</a:t>
            </a:r>
          </a:p>
          <a:p>
            <a:endParaRPr lang="nl-BE" baseline="0" dirty="0"/>
          </a:p>
          <a:p>
            <a:r>
              <a:rPr lang="nl-BE" dirty="0" err="1"/>
              <a:t>Vb</a:t>
            </a:r>
            <a:r>
              <a:rPr lang="nl-BE" dirty="0"/>
              <a:t>: engagement:</a:t>
            </a:r>
            <a:r>
              <a:rPr lang="nl-BE" baseline="0" dirty="0"/>
              <a:t> vooral één gemotiveerde en betrokken contactpersoon, een open-tolerante </a:t>
            </a:r>
            <a:r>
              <a:rPr lang="nl-BE" baseline="0" dirty="0" err="1"/>
              <a:t>org</a:t>
            </a:r>
            <a:r>
              <a:rPr lang="nl-BE" baseline="0" dirty="0"/>
              <a:t> cultuur, flexibiliteit van de </a:t>
            </a:r>
            <a:r>
              <a:rPr lang="nl-BE" baseline="0" dirty="0" err="1"/>
              <a:t>org</a:t>
            </a:r>
            <a:r>
              <a:rPr lang="nl-BE" baseline="0" dirty="0"/>
              <a:t> en alles wat Veerle en Maria daarover al vertelden.</a:t>
            </a:r>
          </a:p>
        </p:txBody>
      </p:sp>
      <p:sp>
        <p:nvSpPr>
          <p:cNvPr id="4" name="Tijdelijke aanduiding voor datum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a:ea typeface="+mn-ea"/>
                <a:cs typeface="+mn-cs"/>
              </a:rPr>
              <a:t>22/11/2016</a:t>
            </a: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8099FD-A9E9-49E3-99BD-50B6711FDE56}"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60519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-5’</a:t>
            </a:r>
            <a:r>
              <a:rPr lang="nl-BE" dirty="0"/>
              <a:t>	Verkennend gesprek met directie: veel draagvlak en groot potentieel voor verschillende vrijwilligerstaken op verschillende taalniveaus. Groot engagement</a:t>
            </a:r>
          </a:p>
          <a:p>
            <a:r>
              <a:rPr lang="nl-BE" dirty="0"/>
              <a:t>-	Gesprek met vrijwilligersverantwoordelijke, </a:t>
            </a:r>
            <a:r>
              <a:rPr lang="nl-BE" dirty="0" err="1"/>
              <a:t>oplijsten</a:t>
            </a:r>
            <a:r>
              <a:rPr lang="nl-BE" dirty="0"/>
              <a:t> van aantal taken om mee te experimenteren:</a:t>
            </a:r>
          </a:p>
          <a:p>
            <a:r>
              <a:rPr lang="nl-BE" dirty="0"/>
              <a:t>o	Keuze voor rolstoelduwen in groep (laagste taalniveau)</a:t>
            </a:r>
          </a:p>
          <a:p>
            <a:r>
              <a:rPr lang="nl-BE" dirty="0"/>
              <a:t>o	Keuze voor hulp bij de broodmaaltijd (ideale kans om te spreken=&gt; leg uit)</a:t>
            </a:r>
          </a:p>
          <a:p>
            <a:r>
              <a:rPr lang="nl-BE" dirty="0"/>
              <a:t>-	Hulpmateriaal ontwikkeld (toon brochures). Ook voor de</a:t>
            </a:r>
            <a:r>
              <a:rPr lang="nl-BE" baseline="0" dirty="0"/>
              <a:t> duidelijkheid tegenover bewoners en familie: badge Ik Oefen Nederlands</a:t>
            </a:r>
            <a:endParaRPr lang="nl-BE" dirty="0"/>
          </a:p>
          <a:p>
            <a:r>
              <a:rPr lang="nl-BE" dirty="0"/>
              <a:t>-	Vast ritme afgesproken: elke kandidaat komt elke week op zelfde dag/uur</a:t>
            </a:r>
          </a:p>
          <a:p>
            <a:r>
              <a:rPr lang="nl-BE" dirty="0"/>
              <a:t>-	Kandidaten gezocht om te starten</a:t>
            </a:r>
          </a:p>
          <a:p>
            <a:r>
              <a:rPr lang="nl-BE" dirty="0"/>
              <a:t>-	Bijsturing na enkele maanden:</a:t>
            </a:r>
          </a:p>
          <a:p>
            <a:r>
              <a:rPr lang="nl-BE" dirty="0"/>
              <a:t>o	Alternatieve (talige) activiteiten voor de rolstoelploeg bij slecht weer</a:t>
            </a:r>
          </a:p>
          <a:p>
            <a:r>
              <a:rPr lang="nl-BE" dirty="0"/>
              <a:t>	Extra oefenmateriaal ontwikkeld (spreekspelletjes die leuk zijn voor de bewoners én voor de anderstaligen: babbeldomino, in mijn rugzak zit…)</a:t>
            </a:r>
          </a:p>
          <a:p>
            <a:r>
              <a:rPr lang="nl-BE" dirty="0"/>
              <a:t>o	Besef dat maaltijdhulptaak heel goed werkt en eigenlijk mits korte vooropleiding ook kan voor vrijwilligers met basiseducatieprofiel. (uitleg waarom).</a:t>
            </a:r>
          </a:p>
          <a:p>
            <a:r>
              <a:rPr lang="nl-BE" dirty="0"/>
              <a:t>	Samenwerking gestart met Open School voor vooropleiding en begeleide stage om ook deze grote doelgroep de kans te geven. (kritische bedenking: blijven niet allemaal. Ook veilig klimaat, gevoel bij de organisatie te horen moet nog beter, ook soms foute inschatting van de deelnemers, zien dit als ‘opleidingsonderdeel’ en willen daarna verder opleiding </a:t>
            </a:r>
            <a:r>
              <a:rPr lang="nl-BE" dirty="0" err="1"/>
              <a:t>ipv</a:t>
            </a:r>
            <a:r>
              <a:rPr lang="nl-BE" dirty="0"/>
              <a:t> verder vrijwilligerswerk)</a:t>
            </a:r>
            <a:br>
              <a:rPr lang="nl-BE" dirty="0"/>
            </a:br>
            <a:endParaRPr lang="nl-BE" dirty="0"/>
          </a:p>
          <a:p>
            <a:r>
              <a:rPr lang="nl-BE" dirty="0"/>
              <a:t>Filmpje</a:t>
            </a:r>
            <a:r>
              <a:rPr lang="nl-BE" baseline="0" dirty="0"/>
              <a:t> </a:t>
            </a:r>
          </a:p>
          <a:p>
            <a:r>
              <a:rPr lang="nl-BE" baseline="0" dirty="0"/>
              <a:t>(even vooraf duiden: ook de film is gemaakt door een vrijwilliger van Open School, we hebben hem daar veel vrijheid in gegeven. Hij heeft er bijvoorbeeld voor gekozen om muziek onder de film te zetten. Daardoor hoor je de vrijwilligers helaas ook niet praten. Daarnaast praten de vrijwilligers in de film ook veel minder dan ik in het echt heb bezig gezien. Ik vermoed dat de aanwezigheid van de camera daar ook voor iets tussen zit. Maar toch toon ik het graag omdat het een beeld geeft.</a:t>
            </a:r>
            <a:endParaRPr lang="nl-BE" dirty="0"/>
          </a:p>
          <a:p>
            <a:endParaRPr lang="nl-BE" dirty="0"/>
          </a:p>
        </p:txBody>
      </p:sp>
      <p:sp>
        <p:nvSpPr>
          <p:cNvPr id="4" name="Tijdelijke aanduiding voor datum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a:ea typeface="+mn-ea"/>
                <a:cs typeface="+mn-cs"/>
              </a:rPr>
              <a:t>22/11/2016</a:t>
            </a: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8099FD-A9E9-49E3-99BD-50B6711FDE56}"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3202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atum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a:ea typeface="+mn-ea"/>
                <a:cs typeface="+mn-cs"/>
              </a:rPr>
              <a:t>22/11/2016</a:t>
            </a: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8099FD-A9E9-49E3-99BD-50B6711FDE56}"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65758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atum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a:ea typeface="+mn-ea"/>
                <a:cs typeface="+mn-cs"/>
              </a:rPr>
              <a:t>22/11/2016</a:t>
            </a: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8099FD-A9E9-49E3-99BD-50B6711FDE56}"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8259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Voorstelling</a:t>
            </a:r>
            <a:r>
              <a:rPr lang="nl-BE" baseline="0" dirty="0"/>
              <a:t> Atlas + wie zijn wij (5’)</a:t>
            </a:r>
            <a:endParaRPr lang="nl-BE" dirty="0"/>
          </a:p>
        </p:txBody>
      </p:sp>
      <p:sp>
        <p:nvSpPr>
          <p:cNvPr id="4" name="Tijdelijke aanduiding voor datum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a:ea typeface="+mn-ea"/>
                <a:cs typeface="+mn-cs"/>
              </a:rPr>
              <a:t>22/11/2016</a:t>
            </a: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8099FD-A9E9-49E3-99BD-50B6711FDE56}"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02202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atum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a:ea typeface="+mn-ea"/>
                <a:cs typeface="+mn-cs"/>
              </a:rPr>
              <a:t>22/11/2016</a:t>
            </a: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8099FD-A9E9-49E3-99BD-50B6711FDE56}"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8685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Oefening met profielen: Maria (15’)</a:t>
            </a:r>
          </a:p>
        </p:txBody>
      </p:sp>
      <p:sp>
        <p:nvSpPr>
          <p:cNvPr id="4" name="Tijdelijke aanduiding voor datum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a:ea typeface="+mn-ea"/>
                <a:cs typeface="+mn-cs"/>
              </a:rPr>
              <a:t>22/11/2016</a:t>
            </a: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8099FD-A9E9-49E3-99BD-50B6711FDE56}"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3149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5’</a:t>
            </a:r>
          </a:p>
        </p:txBody>
      </p:sp>
      <p:sp>
        <p:nvSpPr>
          <p:cNvPr id="4" name="Tijdelijke aanduiding voor datum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a:ea typeface="+mn-ea"/>
                <a:cs typeface="+mn-cs"/>
              </a:rPr>
              <a:t>22/11/2016</a:t>
            </a: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8099FD-A9E9-49E3-99BD-50B6711FDE56}"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1006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5’</a:t>
            </a:r>
          </a:p>
        </p:txBody>
      </p:sp>
      <p:sp>
        <p:nvSpPr>
          <p:cNvPr id="4" name="Tijdelijke aanduiding voor datum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a:ea typeface="+mn-ea"/>
                <a:cs typeface="+mn-cs"/>
              </a:rPr>
              <a:t>22/11/2016</a:t>
            </a: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8099FD-A9E9-49E3-99BD-50B6711FDE56}"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5499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5’</a:t>
            </a:r>
          </a:p>
        </p:txBody>
      </p:sp>
      <p:sp>
        <p:nvSpPr>
          <p:cNvPr id="4" name="Tijdelijke aanduiding voor datum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a:ea typeface="+mn-ea"/>
                <a:cs typeface="+mn-cs"/>
              </a:rPr>
              <a:t>22/11/2016</a:t>
            </a: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8099FD-A9E9-49E3-99BD-50B6711FDE56}"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0814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1’</a:t>
            </a:r>
          </a:p>
        </p:txBody>
      </p:sp>
      <p:sp>
        <p:nvSpPr>
          <p:cNvPr id="4" name="Tijdelijke aanduiding voor datum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a:ea typeface="+mn-ea"/>
                <a:cs typeface="+mn-cs"/>
              </a:rPr>
              <a:t>22/11/2016</a:t>
            </a: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8099FD-A9E9-49E3-99BD-50B6711FDE56}"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6273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2’</a:t>
            </a:r>
          </a:p>
          <a:p>
            <a:r>
              <a:rPr lang="nl-BE" dirty="0"/>
              <a:t>	</a:t>
            </a:r>
          </a:p>
        </p:txBody>
      </p:sp>
      <p:sp>
        <p:nvSpPr>
          <p:cNvPr id="4" name="Tijdelijke aanduiding voor datum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a:ea typeface="+mn-ea"/>
                <a:cs typeface="+mn-cs"/>
              </a:rPr>
              <a:t>22/11/2016</a:t>
            </a: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8099FD-A9E9-49E3-99BD-50B6711FDE56}"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5316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2’‘Blijvers zijn diegene die sterk genoeg zijn om niet uit te vallen, maar niet sterk genoeg om meteen werk te vinden’.</a:t>
            </a:r>
          </a:p>
          <a:p>
            <a:r>
              <a:rPr lang="nl-BE" dirty="0"/>
              <a:t>Verwacht niet dezelfde duurzame inzetbaarheid als van de gemiddelde gepensioneerde vrijwilliger of de werkende vrijwilliger die een bijkomende motivatie heeft om zich bij jullie te engageren. </a:t>
            </a:r>
          </a:p>
          <a:p>
            <a:r>
              <a:rPr lang="nl-BE" dirty="0"/>
              <a:t>-	</a:t>
            </a:r>
            <a:r>
              <a:rPr lang="nl-BE" b="1" dirty="0"/>
              <a:t>De motivatie </a:t>
            </a:r>
            <a:r>
              <a:rPr lang="nl-BE" dirty="0"/>
              <a:t>om aan vrijwilligerswerk te doen is </a:t>
            </a:r>
            <a:r>
              <a:rPr lang="nl-BE" b="1" dirty="0"/>
              <a:t>vaak  anders</a:t>
            </a:r>
            <a:r>
              <a:rPr lang="nl-BE" dirty="0"/>
              <a:t>. Eigenlijk zijn al deze mensen op zoek naar betaald werk maar beschikken ze (nog) niet over het juiste taalniveau (en soms ook andere vaardigheden). Voor hen is vrijwilligerswerk een nuttige tussenstap onderweg naar betaald werk.</a:t>
            </a:r>
          </a:p>
          <a:p>
            <a:r>
              <a:rPr lang="nl-BE" dirty="0"/>
              <a:t>-	=&gt; De sterkste vrijwilligers zijn het snelst weg</a:t>
            </a:r>
          </a:p>
          <a:p>
            <a:r>
              <a:rPr lang="nl-BE" dirty="0"/>
              <a:t>-	=&gt; </a:t>
            </a:r>
            <a:r>
              <a:rPr lang="nl-BE" b="1" dirty="0"/>
              <a:t>met betaald werk in het achterhoofd moet het aangeboden vrijwilligerswerk meer zijn dan ‘onbetaald werk’. </a:t>
            </a:r>
            <a:r>
              <a:rPr lang="nl-BE" dirty="0"/>
              <a:t>Er moet </a:t>
            </a:r>
            <a:r>
              <a:rPr lang="nl-BE" b="1" dirty="0"/>
              <a:t>voldoende uitdaging </a:t>
            </a:r>
            <a:r>
              <a:rPr lang="nl-BE" dirty="0"/>
              <a:t>in zitten en </a:t>
            </a:r>
            <a:r>
              <a:rPr lang="nl-BE" b="1" dirty="0"/>
              <a:t>voldoende leerkansen</a:t>
            </a:r>
            <a:r>
              <a:rPr lang="nl-BE" dirty="0"/>
              <a:t>.</a:t>
            </a:r>
          </a:p>
          <a:p>
            <a:r>
              <a:rPr lang="nl-BE" dirty="0"/>
              <a:t>-	=&gt; engagement van de organisatie om mensen te willen begeleiden op dat pad</a:t>
            </a:r>
          </a:p>
          <a:p>
            <a:r>
              <a:rPr lang="nl-BE" dirty="0"/>
              <a:t>-	=&gt; als je erin slaagt om een </a:t>
            </a:r>
            <a:r>
              <a:rPr lang="nl-BE" b="1" dirty="0"/>
              <a:t>groeipad</a:t>
            </a:r>
            <a:r>
              <a:rPr lang="nl-BE" dirty="0"/>
              <a:t> uit te stippelen en onderweg </a:t>
            </a:r>
            <a:r>
              <a:rPr lang="nl-BE" b="1" dirty="0"/>
              <a:t>nuttige leerkansen </a:t>
            </a:r>
            <a:r>
              <a:rPr lang="nl-BE" dirty="0"/>
              <a:t>te bieden en ervaring te laten opdoen, is de kans groter dat de vrijwilliger ook na het vinden van een job zich verder wil engageren in jouw organisatie.</a:t>
            </a:r>
          </a:p>
          <a:p>
            <a:r>
              <a:rPr lang="nl-BE" dirty="0"/>
              <a:t>-	=&gt;er zijn ook kandidaten die op andere domeinen kwetsbaar zijn (diagram). Voor hen kan het vrijwilligerswerk, naast oefenkans voor taal, ook oefenkans zijn voor andere vaardigheden. Het groeiproces kan misschien trager of moeizamer verlopen. De inschakeling als vrijwilliger kan evenwel duurzamer zijn omdat de kans op het vinden van betaald werk kleiner is. Hier komen de secundaire functies van werk nog meer naar de voorgrond:</a:t>
            </a:r>
          </a:p>
          <a:p>
            <a:r>
              <a:rPr lang="nl-BE" dirty="0"/>
              <a:t>-	vrijwilligerswerk als zinvolle dagbesteding (biedt dag structuur, een reden om op te staan, zingeving, afleiding van persoonlijke problemen).</a:t>
            </a:r>
          </a:p>
          <a:p>
            <a:r>
              <a:rPr lang="nl-BE" dirty="0"/>
              <a:t>-	vrijwilligerswerk omwille van sociaal contact en opbouwen van een netwerk.</a:t>
            </a:r>
          </a:p>
          <a:p>
            <a:r>
              <a:rPr lang="nl-BE" dirty="0"/>
              <a:t>-	vrijwilligerswerk als plek om talenten in te zetten, mogelijk aan een lager tempo, met minder stress, in een veilig kader.</a:t>
            </a:r>
          </a:p>
          <a:p>
            <a:endParaRPr lang="nl-BE" dirty="0"/>
          </a:p>
          <a:p>
            <a:r>
              <a:rPr lang="nl-BE" dirty="0"/>
              <a:t>Maria vult aan: Het gaat over een zeer diverse groep mensen! Pleidooi om ook mensen een kans te geven die kwetsbaar zijn…</a:t>
            </a:r>
          </a:p>
          <a:p>
            <a:endParaRPr lang="nl-BE" dirty="0"/>
          </a:p>
          <a:p>
            <a:endParaRPr lang="nl-BE" dirty="0"/>
          </a:p>
          <a:p>
            <a:endParaRPr lang="nl-BE" dirty="0"/>
          </a:p>
        </p:txBody>
      </p:sp>
      <p:sp>
        <p:nvSpPr>
          <p:cNvPr id="4" name="Tijdelijke aanduiding voor datum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a:ea typeface="+mn-ea"/>
                <a:cs typeface="+mn-cs"/>
              </a:rPr>
              <a:t>22/11/2016</a:t>
            </a: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8099FD-A9E9-49E3-99BD-50B6711FDE56}"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1348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endParaRPr lang="nl-BE"/>
          </a:p>
        </p:txBody>
      </p:sp>
      <p:sp>
        <p:nvSpPr>
          <p:cNvPr id="4" name="Tijdelijke aanduiding voor datum 3"/>
          <p:cNvSpPr>
            <a:spLocks noGrp="1"/>
          </p:cNvSpPr>
          <p:nvPr>
            <p:ph type="dt" sz="half" idx="10"/>
          </p:nvPr>
        </p:nvSpPr>
        <p:spPr/>
        <p:txBody>
          <a:bodyPr/>
          <a:lstStyle/>
          <a:p>
            <a:fld id="{1373F853-9258-43F0-ADF9-9A74EEA03A55}" type="datetimeFigureOut">
              <a:rPr lang="nl-BE" smtClean="0"/>
              <a:pPr/>
              <a:t>7/11/2018</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B60C9EFF-7B72-4BF6-A7BB-D51C0367A509}" type="slidenum">
              <a:rPr lang="nl-BE" smtClean="0"/>
              <a:pPr/>
              <a:t>‹nr.›</a:t>
            </a:fld>
            <a:endParaRPr lang="nl-B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373F853-9258-43F0-ADF9-9A74EEA03A55}" type="datetimeFigureOut">
              <a:rPr lang="nl-BE" smtClean="0"/>
              <a:pPr/>
              <a:t>7/11/2018</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B60C9EFF-7B72-4BF6-A7BB-D51C0367A509}" type="slidenum">
              <a:rPr lang="nl-BE" smtClean="0"/>
              <a:pPr/>
              <a:t>‹nr.›</a:t>
            </a:fld>
            <a:endParaRPr lang="nl-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373F853-9258-43F0-ADF9-9A74EEA03A55}" type="datetimeFigureOut">
              <a:rPr lang="nl-BE" smtClean="0"/>
              <a:pPr/>
              <a:t>7/11/2018</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B60C9EFF-7B72-4BF6-A7BB-D51C0367A509}" type="slidenum">
              <a:rPr lang="nl-BE" smtClean="0"/>
              <a:pPr/>
              <a:t>‹nr.›</a:t>
            </a:fld>
            <a:endParaRPr lang="nl-B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3131840" y="620688"/>
            <a:ext cx="5400000" cy="1470025"/>
          </a:xfrm>
        </p:spPr>
        <p:txBody>
          <a:bodyPr anchor="t"/>
          <a:lstStyle>
            <a:lvl1pPr algn="l">
              <a:defRPr b="1">
                <a:solidFill>
                  <a:schemeClr val="bg1"/>
                </a:solidFill>
                <a:latin typeface="Arial" panose="020B0604020202020204" pitchFamily="34" charset="0"/>
                <a:cs typeface="Arial" panose="020B0604020202020204" pitchFamily="34" charset="0"/>
              </a:defRPr>
            </a:lvl1pPr>
          </a:lstStyle>
          <a:p>
            <a:r>
              <a:rPr lang="nl-NL"/>
              <a:t>Klik om de stijl te bewerken</a:t>
            </a:r>
            <a:endParaRPr lang="nl-BE" dirty="0"/>
          </a:p>
        </p:txBody>
      </p:sp>
      <p:sp>
        <p:nvSpPr>
          <p:cNvPr id="3" name="Ondertitel 2"/>
          <p:cNvSpPr>
            <a:spLocks noGrp="1"/>
          </p:cNvSpPr>
          <p:nvPr>
            <p:ph type="subTitle" idx="1"/>
          </p:nvPr>
        </p:nvSpPr>
        <p:spPr>
          <a:xfrm>
            <a:off x="3131840" y="2540520"/>
            <a:ext cx="5400000" cy="17526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BE" dirty="0"/>
          </a:p>
        </p:txBody>
      </p:sp>
      <p:sp>
        <p:nvSpPr>
          <p:cNvPr id="6" name="Tijdelijke aanduiding voor dianummer 5"/>
          <p:cNvSpPr>
            <a:spLocks noGrp="1"/>
          </p:cNvSpPr>
          <p:nvPr>
            <p:ph type="sldNum" sz="quarter" idx="12"/>
          </p:nvPr>
        </p:nvSpPr>
        <p:spPr/>
        <p:txBody>
          <a:bodyPr rIns="0"/>
          <a:lstStyle>
            <a:lvl1pPr>
              <a:defRPr>
                <a:solidFill>
                  <a:schemeClr val="bg1"/>
                </a:solidFill>
                <a:latin typeface="Arial" panose="020B0604020202020204" pitchFamily="34" charset="0"/>
                <a:cs typeface="Arial" panose="020B0604020202020204" pitchFamily="34" charset="0"/>
              </a:defRPr>
            </a:lvl1pPr>
          </a:lstStyle>
          <a:p>
            <a:fld id="{573977E6-ECE3-4EBF-B1EC-9AB8E074A984}" type="slidenum">
              <a:rPr lang="nl-BE" smtClean="0"/>
              <a:pPr/>
              <a:t>‹nr.›</a:t>
            </a:fld>
            <a:endParaRPr lang="nl-BE" dirty="0"/>
          </a:p>
        </p:txBody>
      </p:sp>
    </p:spTree>
    <p:extLst>
      <p:ext uri="{BB962C8B-B14F-4D97-AF65-F5344CB8AC3E}">
        <p14:creationId xmlns:p14="http://schemas.microsoft.com/office/powerpoint/2010/main" val="9556756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lgn="l">
              <a:defRPr b="1">
                <a:solidFill>
                  <a:srgbClr val="F05A41"/>
                </a:solidFill>
                <a:latin typeface="Arial" panose="020B0604020202020204" pitchFamily="34" charset="0"/>
                <a:cs typeface="Arial" panose="020B0604020202020204" pitchFamily="34" charset="0"/>
              </a:defRPr>
            </a:lvl1pPr>
          </a:lstStyle>
          <a:p>
            <a:r>
              <a:rPr lang="nl-NL"/>
              <a:t>Klik om de stijl te bewerken</a:t>
            </a:r>
            <a:endParaRPr lang="nl-BE" dirty="0"/>
          </a:p>
        </p:txBody>
      </p:sp>
      <p:sp>
        <p:nvSpPr>
          <p:cNvPr id="3" name="Tijdelijke aanduiding voor inhoud 2"/>
          <p:cNvSpPr>
            <a:spLocks noGrp="1"/>
          </p:cNvSpPr>
          <p:nvPr>
            <p:ph idx="1"/>
          </p:nvPr>
        </p:nvSpPr>
        <p:spPr>
          <a:xfrm>
            <a:off x="457200" y="1600201"/>
            <a:ext cx="8229600" cy="4349080"/>
          </a:xfrm>
        </p:spPr>
        <p:txBody>
          <a:bodyPr/>
          <a:lstStyle>
            <a:lvl1pPr>
              <a:defRPr>
                <a:solidFill>
                  <a:srgbClr val="000000"/>
                </a:solidFill>
                <a:latin typeface="Arial" panose="020B0604020202020204" pitchFamily="34" charset="0"/>
                <a:cs typeface="Arial" panose="020B0604020202020204" pitchFamily="34" charset="0"/>
              </a:defRPr>
            </a:lvl1pPr>
            <a:lvl2pPr>
              <a:defRPr>
                <a:solidFill>
                  <a:srgbClr val="000000"/>
                </a:solidFill>
                <a:latin typeface="Arial" panose="020B0604020202020204" pitchFamily="34" charset="0"/>
                <a:cs typeface="Arial" panose="020B0604020202020204" pitchFamily="34" charset="0"/>
              </a:defRPr>
            </a:lvl2pPr>
            <a:lvl3pPr>
              <a:defRPr>
                <a:solidFill>
                  <a:srgbClr val="000000"/>
                </a:solidFill>
                <a:latin typeface="Arial" panose="020B0604020202020204" pitchFamily="34" charset="0"/>
                <a:cs typeface="Arial" panose="020B0604020202020204" pitchFamily="34" charset="0"/>
              </a:defRPr>
            </a:lvl3pPr>
            <a:lvl4pPr>
              <a:defRPr>
                <a:solidFill>
                  <a:srgbClr val="000000"/>
                </a:solidFill>
                <a:latin typeface="Arial" panose="020B0604020202020204" pitchFamily="34" charset="0"/>
                <a:cs typeface="Arial" panose="020B0604020202020204" pitchFamily="34" charset="0"/>
              </a:defRPr>
            </a:lvl4pPr>
            <a:lvl5pPr>
              <a:defRPr>
                <a:solidFill>
                  <a:srgbClr val="000000"/>
                </a:solidFill>
                <a:latin typeface="Arial" panose="020B0604020202020204" pitchFamily="34" charset="0"/>
                <a:cs typeface="Arial" panose="020B0604020202020204"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4" name="Tijdelijke aanduiding voor datum 3"/>
          <p:cNvSpPr>
            <a:spLocks noGrp="1"/>
          </p:cNvSpPr>
          <p:nvPr>
            <p:ph type="dt" sz="half" idx="10"/>
          </p:nvPr>
        </p:nvSpPr>
        <p:spPr>
          <a:xfrm>
            <a:off x="6156220" y="6232315"/>
            <a:ext cx="1845524" cy="365125"/>
          </a:xfrm>
        </p:spPr>
        <p:txBody>
          <a:bodyPr rIns="0"/>
          <a:lstStyle>
            <a:lvl1pPr algn="r">
              <a:defRPr>
                <a:solidFill>
                  <a:srgbClr val="F05A41"/>
                </a:solidFill>
                <a:latin typeface="Arial" panose="020B0604020202020204" pitchFamily="34" charset="0"/>
                <a:cs typeface="Arial" panose="020B0604020202020204" pitchFamily="34" charset="0"/>
              </a:defRPr>
            </a:lvl1pPr>
          </a:lstStyle>
          <a:p>
            <a:endParaRPr lang="nl-BE"/>
          </a:p>
        </p:txBody>
      </p:sp>
      <p:sp>
        <p:nvSpPr>
          <p:cNvPr id="6" name="Tijdelijke aanduiding voor dianummer 5"/>
          <p:cNvSpPr>
            <a:spLocks noGrp="1"/>
          </p:cNvSpPr>
          <p:nvPr>
            <p:ph type="sldNum" sz="quarter" idx="12"/>
          </p:nvPr>
        </p:nvSpPr>
        <p:spPr>
          <a:xfrm>
            <a:off x="8100392" y="6232315"/>
            <a:ext cx="586408" cy="365125"/>
          </a:xfrm>
        </p:spPr>
        <p:txBody>
          <a:bodyPr rIns="0"/>
          <a:lstStyle>
            <a:lvl1pPr>
              <a:defRPr>
                <a:solidFill>
                  <a:srgbClr val="F05A41"/>
                </a:solidFill>
                <a:latin typeface="Arial" panose="020B0604020202020204" pitchFamily="34" charset="0"/>
                <a:cs typeface="Arial" panose="020B0604020202020204" pitchFamily="34" charset="0"/>
              </a:defRPr>
            </a:lvl1pPr>
          </a:lstStyle>
          <a:p>
            <a:fld id="{573977E6-ECE3-4EBF-B1EC-9AB8E074A984}" type="slidenum">
              <a:rPr lang="nl-BE" smtClean="0"/>
              <a:pPr/>
              <a:t>‹nr.›</a:t>
            </a:fld>
            <a:endParaRPr lang="nl-BE"/>
          </a:p>
        </p:txBody>
      </p:sp>
      <p:cxnSp>
        <p:nvCxnSpPr>
          <p:cNvPr id="9" name="Rechte verbindingslijn 8"/>
          <p:cNvCxnSpPr/>
          <p:nvPr userDrawn="1"/>
        </p:nvCxnSpPr>
        <p:spPr>
          <a:xfrm>
            <a:off x="1331550" y="6224691"/>
            <a:ext cx="7365594" cy="0"/>
          </a:xfrm>
          <a:prstGeom prst="line">
            <a:avLst/>
          </a:prstGeom>
          <a:ln w="6350">
            <a:solidFill>
              <a:srgbClr val="F05A41"/>
            </a:solidFill>
          </a:ln>
        </p:spPr>
        <p:style>
          <a:lnRef idx="1">
            <a:schemeClr val="accent1"/>
          </a:lnRef>
          <a:fillRef idx="0">
            <a:schemeClr val="accent1"/>
          </a:fillRef>
          <a:effectRef idx="0">
            <a:schemeClr val="accent1"/>
          </a:effectRef>
          <a:fontRef idx="minor">
            <a:schemeClr val="tx1"/>
          </a:fontRef>
        </p:style>
      </p:cxnSp>
      <p:cxnSp>
        <p:nvCxnSpPr>
          <p:cNvPr id="10" name="Rechte verbindingslijn 9"/>
          <p:cNvCxnSpPr/>
          <p:nvPr userDrawn="1"/>
        </p:nvCxnSpPr>
        <p:spPr>
          <a:xfrm>
            <a:off x="467544" y="1425819"/>
            <a:ext cx="8229600" cy="0"/>
          </a:xfrm>
          <a:prstGeom prst="line">
            <a:avLst/>
          </a:prstGeom>
          <a:ln w="6350">
            <a:solidFill>
              <a:srgbClr val="F05A41"/>
            </a:solidFill>
          </a:ln>
        </p:spPr>
        <p:style>
          <a:lnRef idx="1">
            <a:schemeClr val="accent1"/>
          </a:lnRef>
          <a:fillRef idx="0">
            <a:schemeClr val="accent1"/>
          </a:fillRef>
          <a:effectRef idx="0">
            <a:schemeClr val="accent1"/>
          </a:effectRef>
          <a:fontRef idx="minor">
            <a:schemeClr val="tx1"/>
          </a:fontRef>
        </p:style>
      </p:cxnSp>
      <p:pic>
        <p:nvPicPr>
          <p:cNvPr id="11" name="Afbeelding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430" y="6021360"/>
            <a:ext cx="597409" cy="548641"/>
          </a:xfrm>
          <a:prstGeom prst="rect">
            <a:avLst/>
          </a:prstGeom>
        </p:spPr>
      </p:pic>
      <p:sp>
        <p:nvSpPr>
          <p:cNvPr id="12" name="Tijdelijke aanduiding voor voettekst 4"/>
          <p:cNvSpPr>
            <a:spLocks noGrp="1"/>
          </p:cNvSpPr>
          <p:nvPr>
            <p:ph type="ftr" sz="quarter" idx="11"/>
          </p:nvPr>
        </p:nvSpPr>
        <p:spPr>
          <a:xfrm>
            <a:off x="1331550" y="6232315"/>
            <a:ext cx="4688250" cy="365125"/>
          </a:xfrm>
        </p:spPr>
        <p:txBody>
          <a:bodyPr lIns="0"/>
          <a:lstStyle>
            <a:lvl1pPr>
              <a:defRPr>
                <a:solidFill>
                  <a:srgbClr val="F05A41"/>
                </a:solidFill>
                <a:latin typeface="Arial" panose="020B0604020202020204" pitchFamily="34" charset="0"/>
                <a:cs typeface="Arial" panose="020B0604020202020204" pitchFamily="34" charset="0"/>
              </a:defRPr>
            </a:lvl1pPr>
          </a:lstStyle>
          <a:p>
            <a:endParaRPr lang="nl-BE" dirty="0"/>
          </a:p>
        </p:txBody>
      </p:sp>
    </p:spTree>
    <p:extLst>
      <p:ext uri="{BB962C8B-B14F-4D97-AF65-F5344CB8AC3E}">
        <p14:creationId xmlns:p14="http://schemas.microsoft.com/office/powerpoint/2010/main" val="40225307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endParaRPr lang="nl-BE" dirty="0"/>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pic>
        <p:nvPicPr>
          <p:cNvPr id="8" name="Afbeelding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430" y="6021360"/>
            <a:ext cx="597409" cy="548641"/>
          </a:xfrm>
          <a:prstGeom prst="rect">
            <a:avLst/>
          </a:prstGeom>
        </p:spPr>
      </p:pic>
      <p:sp>
        <p:nvSpPr>
          <p:cNvPr id="9" name="Tijdelijke aanduiding voor datum 3"/>
          <p:cNvSpPr>
            <a:spLocks noGrp="1"/>
          </p:cNvSpPr>
          <p:nvPr>
            <p:ph type="dt" sz="half" idx="10"/>
          </p:nvPr>
        </p:nvSpPr>
        <p:spPr>
          <a:xfrm>
            <a:off x="6156220" y="6232315"/>
            <a:ext cx="1845524" cy="365125"/>
          </a:xfrm>
        </p:spPr>
        <p:txBody>
          <a:bodyPr rIns="0"/>
          <a:lstStyle>
            <a:lvl1pPr algn="r">
              <a:defRPr>
                <a:solidFill>
                  <a:srgbClr val="F05A41"/>
                </a:solidFill>
                <a:latin typeface="Arial" panose="020B0604020202020204" pitchFamily="34" charset="0"/>
                <a:cs typeface="Arial" panose="020B0604020202020204" pitchFamily="34" charset="0"/>
              </a:defRPr>
            </a:lvl1pPr>
          </a:lstStyle>
          <a:p>
            <a:endParaRPr lang="nl-BE"/>
          </a:p>
        </p:txBody>
      </p:sp>
      <p:sp>
        <p:nvSpPr>
          <p:cNvPr id="10" name="Tijdelijke aanduiding voor dianummer 5"/>
          <p:cNvSpPr>
            <a:spLocks noGrp="1"/>
          </p:cNvSpPr>
          <p:nvPr>
            <p:ph type="sldNum" sz="quarter" idx="12"/>
          </p:nvPr>
        </p:nvSpPr>
        <p:spPr>
          <a:xfrm>
            <a:off x="8100392" y="6232315"/>
            <a:ext cx="586408" cy="365125"/>
          </a:xfrm>
        </p:spPr>
        <p:txBody>
          <a:bodyPr rIns="0"/>
          <a:lstStyle>
            <a:lvl1pPr>
              <a:defRPr>
                <a:solidFill>
                  <a:srgbClr val="F05A41"/>
                </a:solidFill>
                <a:latin typeface="Arial" panose="020B0604020202020204" pitchFamily="34" charset="0"/>
                <a:cs typeface="Arial" panose="020B0604020202020204" pitchFamily="34" charset="0"/>
              </a:defRPr>
            </a:lvl1pPr>
          </a:lstStyle>
          <a:p>
            <a:fld id="{573977E6-ECE3-4EBF-B1EC-9AB8E074A984}" type="slidenum">
              <a:rPr lang="nl-BE" smtClean="0"/>
              <a:pPr/>
              <a:t>‹nr.›</a:t>
            </a:fld>
            <a:endParaRPr lang="nl-BE"/>
          </a:p>
        </p:txBody>
      </p:sp>
      <p:cxnSp>
        <p:nvCxnSpPr>
          <p:cNvPr id="11" name="Rechte verbindingslijn 10"/>
          <p:cNvCxnSpPr/>
          <p:nvPr userDrawn="1"/>
        </p:nvCxnSpPr>
        <p:spPr>
          <a:xfrm>
            <a:off x="1331550" y="6224691"/>
            <a:ext cx="7365594" cy="0"/>
          </a:xfrm>
          <a:prstGeom prst="line">
            <a:avLst/>
          </a:prstGeom>
          <a:ln w="6350">
            <a:solidFill>
              <a:srgbClr val="F05A41"/>
            </a:solidFill>
          </a:ln>
        </p:spPr>
        <p:style>
          <a:lnRef idx="1">
            <a:schemeClr val="accent1"/>
          </a:lnRef>
          <a:fillRef idx="0">
            <a:schemeClr val="accent1"/>
          </a:fillRef>
          <a:effectRef idx="0">
            <a:schemeClr val="accent1"/>
          </a:effectRef>
          <a:fontRef idx="minor">
            <a:schemeClr val="tx1"/>
          </a:fontRef>
        </p:style>
      </p:cxnSp>
      <p:sp>
        <p:nvSpPr>
          <p:cNvPr id="15" name="Tijdelijke aanduiding voor voettekst 4"/>
          <p:cNvSpPr>
            <a:spLocks noGrp="1"/>
          </p:cNvSpPr>
          <p:nvPr>
            <p:ph type="ftr" sz="quarter" idx="11"/>
          </p:nvPr>
        </p:nvSpPr>
        <p:spPr>
          <a:xfrm>
            <a:off x="1331550" y="6232315"/>
            <a:ext cx="4688250" cy="365125"/>
          </a:xfrm>
        </p:spPr>
        <p:txBody>
          <a:bodyPr lIns="0"/>
          <a:lstStyle>
            <a:lvl1pPr>
              <a:defRPr>
                <a:solidFill>
                  <a:srgbClr val="F05A41"/>
                </a:solidFill>
                <a:latin typeface="Arial" panose="020B0604020202020204" pitchFamily="34" charset="0"/>
                <a:cs typeface="Arial" panose="020B0604020202020204" pitchFamily="34" charset="0"/>
              </a:defRPr>
            </a:lvl1pPr>
          </a:lstStyle>
          <a:p>
            <a:endParaRPr lang="nl-BE" dirty="0"/>
          </a:p>
        </p:txBody>
      </p:sp>
    </p:spTree>
    <p:extLst>
      <p:ext uri="{BB962C8B-B14F-4D97-AF65-F5344CB8AC3E}">
        <p14:creationId xmlns:p14="http://schemas.microsoft.com/office/powerpoint/2010/main" val="3505724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457200" y="1600201"/>
            <a:ext cx="4038600" cy="4349150"/>
          </a:xfrm>
        </p:spPr>
        <p:txBody>
          <a:bodyPr/>
          <a:lstStyle>
            <a:lvl1pPr>
              <a:defRPr sz="2800">
                <a:solidFill>
                  <a:srgbClr val="000000"/>
                </a:solidFill>
              </a:defRPr>
            </a:lvl1pPr>
            <a:lvl2pPr>
              <a:defRPr sz="2400">
                <a:solidFill>
                  <a:srgbClr val="000000"/>
                </a:solidFill>
              </a:defRPr>
            </a:lvl2pPr>
            <a:lvl3pPr>
              <a:defRPr sz="2000">
                <a:solidFill>
                  <a:srgbClr val="000000"/>
                </a:solidFill>
              </a:defRPr>
            </a:lvl3pPr>
            <a:lvl4pPr>
              <a:defRPr sz="1800">
                <a:solidFill>
                  <a:srgbClr val="000000"/>
                </a:solidFill>
              </a:defRPr>
            </a:lvl4pPr>
            <a:lvl5pPr>
              <a:defRPr sz="1800">
                <a:solidFill>
                  <a:srgbClr val="000000"/>
                </a:solidFill>
              </a:defRPr>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4648200" y="1600201"/>
            <a:ext cx="4038600" cy="4349150"/>
          </a:xfrm>
        </p:spPr>
        <p:txBody>
          <a:bodyPr/>
          <a:lstStyle>
            <a:lvl1pPr>
              <a:defRPr sz="2800">
                <a:solidFill>
                  <a:srgbClr val="000000"/>
                </a:solidFill>
              </a:defRPr>
            </a:lvl1pPr>
            <a:lvl2pPr>
              <a:defRPr sz="2400">
                <a:solidFill>
                  <a:srgbClr val="000000"/>
                </a:solidFill>
              </a:defRPr>
            </a:lvl2pPr>
            <a:lvl3pPr>
              <a:defRPr sz="2000">
                <a:solidFill>
                  <a:srgbClr val="000000"/>
                </a:solidFill>
              </a:defRPr>
            </a:lvl3pPr>
            <a:lvl4pPr>
              <a:defRPr sz="1800">
                <a:solidFill>
                  <a:srgbClr val="000000"/>
                </a:solidFill>
              </a:defRPr>
            </a:lvl4pPr>
            <a:lvl5pPr>
              <a:defRPr sz="1800">
                <a:solidFill>
                  <a:srgbClr val="000000"/>
                </a:solidFill>
              </a:defRPr>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9"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430" y="6021360"/>
            <a:ext cx="597409" cy="548641"/>
          </a:xfrm>
          <a:prstGeom prst="rect">
            <a:avLst/>
          </a:prstGeom>
        </p:spPr>
      </p:pic>
      <p:cxnSp>
        <p:nvCxnSpPr>
          <p:cNvPr id="14" name="Rechte verbindingslijn 13"/>
          <p:cNvCxnSpPr/>
          <p:nvPr userDrawn="1"/>
        </p:nvCxnSpPr>
        <p:spPr>
          <a:xfrm>
            <a:off x="467544" y="1425819"/>
            <a:ext cx="8229600" cy="0"/>
          </a:xfrm>
          <a:prstGeom prst="line">
            <a:avLst/>
          </a:prstGeom>
          <a:ln w="6350">
            <a:solidFill>
              <a:srgbClr val="F05A41"/>
            </a:solidFill>
          </a:ln>
        </p:spPr>
        <p:style>
          <a:lnRef idx="1">
            <a:schemeClr val="accent1"/>
          </a:lnRef>
          <a:fillRef idx="0">
            <a:schemeClr val="accent1"/>
          </a:fillRef>
          <a:effectRef idx="0">
            <a:schemeClr val="accent1"/>
          </a:effectRef>
          <a:fontRef idx="minor">
            <a:schemeClr val="tx1"/>
          </a:fontRef>
        </p:style>
      </p:cxnSp>
      <p:sp>
        <p:nvSpPr>
          <p:cNvPr id="11" name="Tijdelijke aanduiding voor datum 3"/>
          <p:cNvSpPr>
            <a:spLocks noGrp="1"/>
          </p:cNvSpPr>
          <p:nvPr>
            <p:ph type="dt" sz="half" idx="10"/>
          </p:nvPr>
        </p:nvSpPr>
        <p:spPr>
          <a:xfrm>
            <a:off x="6156220" y="6232315"/>
            <a:ext cx="1845524" cy="365125"/>
          </a:xfrm>
        </p:spPr>
        <p:txBody>
          <a:bodyPr rIns="0"/>
          <a:lstStyle>
            <a:lvl1pPr algn="r">
              <a:defRPr>
                <a:solidFill>
                  <a:srgbClr val="F05A41"/>
                </a:solidFill>
                <a:latin typeface="Arial" panose="020B0604020202020204" pitchFamily="34" charset="0"/>
                <a:cs typeface="Arial" panose="020B0604020202020204" pitchFamily="34" charset="0"/>
              </a:defRPr>
            </a:lvl1pPr>
          </a:lstStyle>
          <a:p>
            <a:endParaRPr lang="nl-BE"/>
          </a:p>
        </p:txBody>
      </p:sp>
      <p:sp>
        <p:nvSpPr>
          <p:cNvPr id="12" name="Tijdelijke aanduiding voor dianummer 5"/>
          <p:cNvSpPr>
            <a:spLocks noGrp="1"/>
          </p:cNvSpPr>
          <p:nvPr>
            <p:ph type="sldNum" sz="quarter" idx="12"/>
          </p:nvPr>
        </p:nvSpPr>
        <p:spPr>
          <a:xfrm>
            <a:off x="8100392" y="6232315"/>
            <a:ext cx="586408" cy="365125"/>
          </a:xfrm>
        </p:spPr>
        <p:txBody>
          <a:bodyPr rIns="0"/>
          <a:lstStyle>
            <a:lvl1pPr>
              <a:defRPr>
                <a:solidFill>
                  <a:srgbClr val="F05A41"/>
                </a:solidFill>
                <a:latin typeface="Arial" panose="020B0604020202020204" pitchFamily="34" charset="0"/>
                <a:cs typeface="Arial" panose="020B0604020202020204" pitchFamily="34" charset="0"/>
              </a:defRPr>
            </a:lvl1pPr>
          </a:lstStyle>
          <a:p>
            <a:fld id="{573977E6-ECE3-4EBF-B1EC-9AB8E074A984}" type="slidenum">
              <a:rPr lang="nl-BE" smtClean="0"/>
              <a:pPr/>
              <a:t>‹nr.›</a:t>
            </a:fld>
            <a:endParaRPr lang="nl-BE"/>
          </a:p>
        </p:txBody>
      </p:sp>
      <p:cxnSp>
        <p:nvCxnSpPr>
          <p:cNvPr id="18" name="Rechte verbindingslijn 17"/>
          <p:cNvCxnSpPr/>
          <p:nvPr userDrawn="1"/>
        </p:nvCxnSpPr>
        <p:spPr>
          <a:xfrm>
            <a:off x="1331550" y="6224691"/>
            <a:ext cx="7365594" cy="0"/>
          </a:xfrm>
          <a:prstGeom prst="line">
            <a:avLst/>
          </a:prstGeom>
          <a:ln w="6350">
            <a:solidFill>
              <a:srgbClr val="F05A41"/>
            </a:solidFill>
          </a:ln>
        </p:spPr>
        <p:style>
          <a:lnRef idx="1">
            <a:schemeClr val="accent1"/>
          </a:lnRef>
          <a:fillRef idx="0">
            <a:schemeClr val="accent1"/>
          </a:fillRef>
          <a:effectRef idx="0">
            <a:schemeClr val="accent1"/>
          </a:effectRef>
          <a:fontRef idx="minor">
            <a:schemeClr val="tx1"/>
          </a:fontRef>
        </p:style>
      </p:cxnSp>
      <p:sp>
        <p:nvSpPr>
          <p:cNvPr id="19" name="Tijdelijke aanduiding voor voettekst 4"/>
          <p:cNvSpPr>
            <a:spLocks noGrp="1"/>
          </p:cNvSpPr>
          <p:nvPr>
            <p:ph type="ftr" sz="quarter" idx="11"/>
          </p:nvPr>
        </p:nvSpPr>
        <p:spPr>
          <a:xfrm>
            <a:off x="1331550" y="6232315"/>
            <a:ext cx="4688250" cy="365125"/>
          </a:xfrm>
        </p:spPr>
        <p:txBody>
          <a:bodyPr lIns="0"/>
          <a:lstStyle>
            <a:lvl1pPr>
              <a:defRPr>
                <a:solidFill>
                  <a:srgbClr val="F05A41"/>
                </a:solidFill>
                <a:latin typeface="Arial" panose="020B0604020202020204" pitchFamily="34" charset="0"/>
                <a:cs typeface="Arial" panose="020B0604020202020204" pitchFamily="34" charset="0"/>
              </a:defRPr>
            </a:lvl1pPr>
          </a:lstStyle>
          <a:p>
            <a:endParaRPr lang="nl-BE" dirty="0"/>
          </a:p>
        </p:txBody>
      </p:sp>
    </p:spTree>
    <p:extLst>
      <p:ext uri="{BB962C8B-B14F-4D97-AF65-F5344CB8AC3E}">
        <p14:creationId xmlns:p14="http://schemas.microsoft.com/office/powerpoint/2010/main" val="26900634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774475"/>
          </a:xfr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774475"/>
          </a:xfr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11" name="Afbeelding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430" y="6021360"/>
            <a:ext cx="597409" cy="548641"/>
          </a:xfrm>
          <a:prstGeom prst="rect">
            <a:avLst/>
          </a:prstGeom>
        </p:spPr>
      </p:pic>
      <p:cxnSp>
        <p:nvCxnSpPr>
          <p:cNvPr id="16" name="Rechte verbindingslijn 15"/>
          <p:cNvCxnSpPr/>
          <p:nvPr userDrawn="1"/>
        </p:nvCxnSpPr>
        <p:spPr>
          <a:xfrm>
            <a:off x="467544" y="1425819"/>
            <a:ext cx="8229600" cy="0"/>
          </a:xfrm>
          <a:prstGeom prst="line">
            <a:avLst/>
          </a:prstGeom>
          <a:ln w="6350">
            <a:solidFill>
              <a:srgbClr val="F05A41"/>
            </a:solidFill>
          </a:ln>
        </p:spPr>
        <p:style>
          <a:lnRef idx="1">
            <a:schemeClr val="accent1"/>
          </a:lnRef>
          <a:fillRef idx="0">
            <a:schemeClr val="accent1"/>
          </a:fillRef>
          <a:effectRef idx="0">
            <a:schemeClr val="accent1"/>
          </a:effectRef>
          <a:fontRef idx="minor">
            <a:schemeClr val="tx1"/>
          </a:fontRef>
        </p:style>
      </p:cxnSp>
      <p:sp>
        <p:nvSpPr>
          <p:cNvPr id="13" name="Tijdelijke aanduiding voor datum 3"/>
          <p:cNvSpPr>
            <a:spLocks noGrp="1"/>
          </p:cNvSpPr>
          <p:nvPr>
            <p:ph type="dt" sz="half" idx="10"/>
          </p:nvPr>
        </p:nvSpPr>
        <p:spPr>
          <a:xfrm>
            <a:off x="6156220" y="6232315"/>
            <a:ext cx="1845524" cy="365125"/>
          </a:xfrm>
        </p:spPr>
        <p:txBody>
          <a:bodyPr rIns="0"/>
          <a:lstStyle>
            <a:lvl1pPr algn="r">
              <a:defRPr>
                <a:solidFill>
                  <a:srgbClr val="F05A41"/>
                </a:solidFill>
                <a:latin typeface="Arial" panose="020B0604020202020204" pitchFamily="34" charset="0"/>
                <a:cs typeface="Arial" panose="020B0604020202020204" pitchFamily="34" charset="0"/>
              </a:defRPr>
            </a:lvl1pPr>
          </a:lstStyle>
          <a:p>
            <a:endParaRPr lang="nl-BE"/>
          </a:p>
        </p:txBody>
      </p:sp>
      <p:sp>
        <p:nvSpPr>
          <p:cNvPr id="14" name="Tijdelijke aanduiding voor dianummer 5"/>
          <p:cNvSpPr>
            <a:spLocks noGrp="1"/>
          </p:cNvSpPr>
          <p:nvPr>
            <p:ph type="sldNum" sz="quarter" idx="12"/>
          </p:nvPr>
        </p:nvSpPr>
        <p:spPr>
          <a:xfrm>
            <a:off x="8100392" y="6232315"/>
            <a:ext cx="586408" cy="365125"/>
          </a:xfrm>
        </p:spPr>
        <p:txBody>
          <a:bodyPr rIns="0"/>
          <a:lstStyle>
            <a:lvl1pPr>
              <a:defRPr>
                <a:solidFill>
                  <a:srgbClr val="F05A41"/>
                </a:solidFill>
                <a:latin typeface="Arial" panose="020B0604020202020204" pitchFamily="34" charset="0"/>
                <a:cs typeface="Arial" panose="020B0604020202020204" pitchFamily="34" charset="0"/>
              </a:defRPr>
            </a:lvl1pPr>
          </a:lstStyle>
          <a:p>
            <a:fld id="{573977E6-ECE3-4EBF-B1EC-9AB8E074A984}" type="slidenum">
              <a:rPr lang="nl-BE" smtClean="0"/>
              <a:pPr/>
              <a:t>‹nr.›</a:t>
            </a:fld>
            <a:endParaRPr lang="nl-BE"/>
          </a:p>
        </p:txBody>
      </p:sp>
      <p:cxnSp>
        <p:nvCxnSpPr>
          <p:cNvPr id="20" name="Rechte verbindingslijn 19"/>
          <p:cNvCxnSpPr/>
          <p:nvPr userDrawn="1"/>
        </p:nvCxnSpPr>
        <p:spPr>
          <a:xfrm>
            <a:off x="1331550" y="6224691"/>
            <a:ext cx="7365594" cy="0"/>
          </a:xfrm>
          <a:prstGeom prst="line">
            <a:avLst/>
          </a:prstGeom>
          <a:ln w="6350">
            <a:solidFill>
              <a:srgbClr val="F05A41"/>
            </a:solidFill>
          </a:ln>
        </p:spPr>
        <p:style>
          <a:lnRef idx="1">
            <a:schemeClr val="accent1"/>
          </a:lnRef>
          <a:fillRef idx="0">
            <a:schemeClr val="accent1"/>
          </a:fillRef>
          <a:effectRef idx="0">
            <a:schemeClr val="accent1"/>
          </a:effectRef>
          <a:fontRef idx="minor">
            <a:schemeClr val="tx1"/>
          </a:fontRef>
        </p:style>
      </p:cxnSp>
      <p:sp>
        <p:nvSpPr>
          <p:cNvPr id="21" name="Tijdelijke aanduiding voor voettekst 4"/>
          <p:cNvSpPr>
            <a:spLocks noGrp="1"/>
          </p:cNvSpPr>
          <p:nvPr>
            <p:ph type="ftr" sz="quarter" idx="11"/>
          </p:nvPr>
        </p:nvSpPr>
        <p:spPr>
          <a:xfrm>
            <a:off x="1331550" y="6232315"/>
            <a:ext cx="4688250" cy="365125"/>
          </a:xfrm>
        </p:spPr>
        <p:txBody>
          <a:bodyPr lIns="0"/>
          <a:lstStyle>
            <a:lvl1pPr>
              <a:defRPr>
                <a:solidFill>
                  <a:srgbClr val="F05A41"/>
                </a:solidFill>
                <a:latin typeface="Arial" panose="020B0604020202020204" pitchFamily="34" charset="0"/>
                <a:cs typeface="Arial" panose="020B0604020202020204" pitchFamily="34" charset="0"/>
              </a:defRPr>
            </a:lvl1pPr>
          </a:lstStyle>
          <a:p>
            <a:endParaRPr lang="nl-BE" dirty="0"/>
          </a:p>
        </p:txBody>
      </p:sp>
    </p:spTree>
    <p:extLst>
      <p:ext uri="{BB962C8B-B14F-4D97-AF65-F5344CB8AC3E}">
        <p14:creationId xmlns:p14="http://schemas.microsoft.com/office/powerpoint/2010/main" val="27513909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430" y="6021360"/>
            <a:ext cx="597409" cy="548641"/>
          </a:xfrm>
          <a:prstGeom prst="rect">
            <a:avLst/>
          </a:prstGeom>
        </p:spPr>
      </p:pic>
      <p:cxnSp>
        <p:nvCxnSpPr>
          <p:cNvPr id="12" name="Rechte verbindingslijn 11"/>
          <p:cNvCxnSpPr/>
          <p:nvPr userDrawn="1"/>
        </p:nvCxnSpPr>
        <p:spPr>
          <a:xfrm>
            <a:off x="467544" y="1425819"/>
            <a:ext cx="8229600" cy="0"/>
          </a:xfrm>
          <a:prstGeom prst="line">
            <a:avLst/>
          </a:prstGeom>
          <a:ln w="6350">
            <a:solidFill>
              <a:srgbClr val="F05A41"/>
            </a:solidFill>
          </a:ln>
        </p:spPr>
        <p:style>
          <a:lnRef idx="1">
            <a:schemeClr val="accent1"/>
          </a:lnRef>
          <a:fillRef idx="0">
            <a:schemeClr val="accent1"/>
          </a:fillRef>
          <a:effectRef idx="0">
            <a:schemeClr val="accent1"/>
          </a:effectRef>
          <a:fontRef idx="minor">
            <a:schemeClr val="tx1"/>
          </a:fontRef>
        </p:style>
      </p:cxnSp>
      <p:sp>
        <p:nvSpPr>
          <p:cNvPr id="9" name="Tijdelijke aanduiding voor datum 3"/>
          <p:cNvSpPr>
            <a:spLocks noGrp="1"/>
          </p:cNvSpPr>
          <p:nvPr>
            <p:ph type="dt" sz="half" idx="10"/>
          </p:nvPr>
        </p:nvSpPr>
        <p:spPr>
          <a:xfrm>
            <a:off x="6156220" y="6232315"/>
            <a:ext cx="1845524" cy="365125"/>
          </a:xfrm>
        </p:spPr>
        <p:txBody>
          <a:bodyPr rIns="0"/>
          <a:lstStyle>
            <a:lvl1pPr algn="r">
              <a:defRPr>
                <a:solidFill>
                  <a:srgbClr val="F05A41"/>
                </a:solidFill>
                <a:latin typeface="Arial" panose="020B0604020202020204" pitchFamily="34" charset="0"/>
                <a:cs typeface="Arial" panose="020B0604020202020204" pitchFamily="34" charset="0"/>
              </a:defRPr>
            </a:lvl1pPr>
          </a:lstStyle>
          <a:p>
            <a:endParaRPr lang="nl-BE"/>
          </a:p>
        </p:txBody>
      </p:sp>
      <p:sp>
        <p:nvSpPr>
          <p:cNvPr id="10" name="Tijdelijke aanduiding voor dianummer 5"/>
          <p:cNvSpPr>
            <a:spLocks noGrp="1"/>
          </p:cNvSpPr>
          <p:nvPr>
            <p:ph type="sldNum" sz="quarter" idx="12"/>
          </p:nvPr>
        </p:nvSpPr>
        <p:spPr>
          <a:xfrm>
            <a:off x="8100392" y="6232315"/>
            <a:ext cx="586408" cy="365125"/>
          </a:xfrm>
        </p:spPr>
        <p:txBody>
          <a:bodyPr rIns="0"/>
          <a:lstStyle>
            <a:lvl1pPr>
              <a:defRPr>
                <a:solidFill>
                  <a:srgbClr val="F05A41"/>
                </a:solidFill>
                <a:latin typeface="Arial" panose="020B0604020202020204" pitchFamily="34" charset="0"/>
                <a:cs typeface="Arial" panose="020B0604020202020204" pitchFamily="34" charset="0"/>
              </a:defRPr>
            </a:lvl1pPr>
          </a:lstStyle>
          <a:p>
            <a:fld id="{573977E6-ECE3-4EBF-B1EC-9AB8E074A984}" type="slidenum">
              <a:rPr lang="nl-BE" smtClean="0"/>
              <a:pPr/>
              <a:t>‹nr.›</a:t>
            </a:fld>
            <a:endParaRPr lang="nl-BE"/>
          </a:p>
        </p:txBody>
      </p:sp>
      <p:cxnSp>
        <p:nvCxnSpPr>
          <p:cNvPr id="16" name="Rechte verbindingslijn 15"/>
          <p:cNvCxnSpPr/>
          <p:nvPr userDrawn="1"/>
        </p:nvCxnSpPr>
        <p:spPr>
          <a:xfrm>
            <a:off x="1331550" y="6224691"/>
            <a:ext cx="7365594" cy="0"/>
          </a:xfrm>
          <a:prstGeom prst="line">
            <a:avLst/>
          </a:prstGeom>
          <a:ln w="6350">
            <a:solidFill>
              <a:srgbClr val="F05A41"/>
            </a:solidFill>
          </a:ln>
        </p:spPr>
        <p:style>
          <a:lnRef idx="1">
            <a:schemeClr val="accent1"/>
          </a:lnRef>
          <a:fillRef idx="0">
            <a:schemeClr val="accent1"/>
          </a:fillRef>
          <a:effectRef idx="0">
            <a:schemeClr val="accent1"/>
          </a:effectRef>
          <a:fontRef idx="minor">
            <a:schemeClr val="tx1"/>
          </a:fontRef>
        </p:style>
      </p:cxnSp>
      <p:sp>
        <p:nvSpPr>
          <p:cNvPr id="17" name="Tijdelijke aanduiding voor voettekst 4"/>
          <p:cNvSpPr>
            <a:spLocks noGrp="1"/>
          </p:cNvSpPr>
          <p:nvPr>
            <p:ph type="ftr" sz="quarter" idx="11"/>
          </p:nvPr>
        </p:nvSpPr>
        <p:spPr>
          <a:xfrm>
            <a:off x="1331550" y="6232315"/>
            <a:ext cx="4688250" cy="365125"/>
          </a:xfrm>
        </p:spPr>
        <p:txBody>
          <a:bodyPr lIns="0"/>
          <a:lstStyle>
            <a:lvl1pPr>
              <a:defRPr>
                <a:solidFill>
                  <a:srgbClr val="F05A41"/>
                </a:solidFill>
                <a:latin typeface="Arial" panose="020B0604020202020204" pitchFamily="34" charset="0"/>
                <a:cs typeface="Arial" panose="020B0604020202020204" pitchFamily="34" charset="0"/>
              </a:defRPr>
            </a:lvl1pPr>
          </a:lstStyle>
          <a:p>
            <a:endParaRPr lang="nl-BE" dirty="0"/>
          </a:p>
        </p:txBody>
      </p:sp>
    </p:spTree>
    <p:extLst>
      <p:ext uri="{BB962C8B-B14F-4D97-AF65-F5344CB8AC3E}">
        <p14:creationId xmlns:p14="http://schemas.microsoft.com/office/powerpoint/2010/main" val="17884602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430" y="6021360"/>
            <a:ext cx="597409" cy="548641"/>
          </a:xfrm>
          <a:prstGeom prst="rect">
            <a:avLst/>
          </a:prstGeom>
        </p:spPr>
      </p:pic>
      <p:sp>
        <p:nvSpPr>
          <p:cNvPr id="7" name="Tijdelijke aanduiding voor datum 3"/>
          <p:cNvSpPr>
            <a:spLocks noGrp="1"/>
          </p:cNvSpPr>
          <p:nvPr>
            <p:ph type="dt" sz="half" idx="10"/>
          </p:nvPr>
        </p:nvSpPr>
        <p:spPr>
          <a:xfrm>
            <a:off x="6156220" y="6232315"/>
            <a:ext cx="1845524" cy="365125"/>
          </a:xfrm>
        </p:spPr>
        <p:txBody>
          <a:bodyPr rIns="0"/>
          <a:lstStyle>
            <a:lvl1pPr algn="r">
              <a:defRPr>
                <a:solidFill>
                  <a:srgbClr val="F05A41"/>
                </a:solidFill>
                <a:latin typeface="Arial" panose="020B0604020202020204" pitchFamily="34" charset="0"/>
                <a:cs typeface="Arial" panose="020B0604020202020204" pitchFamily="34" charset="0"/>
              </a:defRPr>
            </a:lvl1pPr>
          </a:lstStyle>
          <a:p>
            <a:endParaRPr lang="nl-BE"/>
          </a:p>
        </p:txBody>
      </p:sp>
      <p:sp>
        <p:nvSpPr>
          <p:cNvPr id="8" name="Tijdelijke aanduiding voor dianummer 5"/>
          <p:cNvSpPr>
            <a:spLocks noGrp="1"/>
          </p:cNvSpPr>
          <p:nvPr>
            <p:ph type="sldNum" sz="quarter" idx="12"/>
          </p:nvPr>
        </p:nvSpPr>
        <p:spPr>
          <a:xfrm>
            <a:off x="8100392" y="6232315"/>
            <a:ext cx="586408" cy="365125"/>
          </a:xfrm>
        </p:spPr>
        <p:txBody>
          <a:bodyPr rIns="0"/>
          <a:lstStyle>
            <a:lvl1pPr>
              <a:defRPr>
                <a:solidFill>
                  <a:srgbClr val="F05A41"/>
                </a:solidFill>
                <a:latin typeface="Arial" panose="020B0604020202020204" pitchFamily="34" charset="0"/>
                <a:cs typeface="Arial" panose="020B0604020202020204" pitchFamily="34" charset="0"/>
              </a:defRPr>
            </a:lvl1pPr>
          </a:lstStyle>
          <a:p>
            <a:fld id="{573977E6-ECE3-4EBF-B1EC-9AB8E074A984}" type="slidenum">
              <a:rPr lang="nl-BE" smtClean="0"/>
              <a:pPr/>
              <a:t>‹nr.›</a:t>
            </a:fld>
            <a:endParaRPr lang="nl-BE"/>
          </a:p>
        </p:txBody>
      </p:sp>
      <p:cxnSp>
        <p:nvCxnSpPr>
          <p:cNvPr id="9" name="Rechte verbindingslijn 8"/>
          <p:cNvCxnSpPr/>
          <p:nvPr userDrawn="1"/>
        </p:nvCxnSpPr>
        <p:spPr>
          <a:xfrm>
            <a:off x="1331550" y="6224691"/>
            <a:ext cx="7365594" cy="0"/>
          </a:xfrm>
          <a:prstGeom prst="line">
            <a:avLst/>
          </a:prstGeom>
          <a:ln w="6350">
            <a:solidFill>
              <a:srgbClr val="F05A41"/>
            </a:solidFill>
          </a:ln>
        </p:spPr>
        <p:style>
          <a:lnRef idx="1">
            <a:schemeClr val="accent1"/>
          </a:lnRef>
          <a:fillRef idx="0">
            <a:schemeClr val="accent1"/>
          </a:fillRef>
          <a:effectRef idx="0">
            <a:schemeClr val="accent1"/>
          </a:effectRef>
          <a:fontRef idx="minor">
            <a:schemeClr val="tx1"/>
          </a:fontRef>
        </p:style>
      </p:cxnSp>
      <p:sp>
        <p:nvSpPr>
          <p:cNvPr id="14" name="Tijdelijke aanduiding voor voettekst 4"/>
          <p:cNvSpPr>
            <a:spLocks noGrp="1"/>
          </p:cNvSpPr>
          <p:nvPr>
            <p:ph type="ftr" sz="quarter" idx="11"/>
          </p:nvPr>
        </p:nvSpPr>
        <p:spPr>
          <a:xfrm>
            <a:off x="1331550" y="6232315"/>
            <a:ext cx="4688250" cy="365125"/>
          </a:xfrm>
        </p:spPr>
        <p:txBody>
          <a:bodyPr lIns="0"/>
          <a:lstStyle>
            <a:lvl1pPr>
              <a:defRPr>
                <a:solidFill>
                  <a:srgbClr val="F05A41"/>
                </a:solidFill>
                <a:latin typeface="Arial" panose="020B0604020202020204" pitchFamily="34" charset="0"/>
                <a:cs typeface="Arial" panose="020B0604020202020204" pitchFamily="34" charset="0"/>
              </a:defRPr>
            </a:lvl1pPr>
          </a:lstStyle>
          <a:p>
            <a:endParaRPr lang="nl-BE" dirty="0"/>
          </a:p>
        </p:txBody>
      </p:sp>
    </p:spTree>
    <p:extLst>
      <p:ext uri="{BB962C8B-B14F-4D97-AF65-F5344CB8AC3E}">
        <p14:creationId xmlns:p14="http://schemas.microsoft.com/office/powerpoint/2010/main" val="4546658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3575050" y="273050"/>
            <a:ext cx="5111750" cy="5676301"/>
          </a:xfrm>
        </p:spPr>
        <p:txBody>
          <a:bodyPr/>
          <a:lstStyle>
            <a:lvl1pPr>
              <a:defRPr sz="3200">
                <a:solidFill>
                  <a:srgbClr val="000000"/>
                </a:solidFill>
              </a:defRPr>
            </a:lvl1pPr>
            <a:lvl2pPr>
              <a:defRPr sz="2800">
                <a:solidFill>
                  <a:srgbClr val="000000"/>
                </a:solidFill>
              </a:defRPr>
            </a:lvl2pPr>
            <a:lvl3pPr>
              <a:defRPr sz="2400">
                <a:solidFill>
                  <a:srgbClr val="000000"/>
                </a:solidFill>
              </a:defRPr>
            </a:lvl3pPr>
            <a:lvl4pPr>
              <a:defRPr sz="2000">
                <a:solidFill>
                  <a:srgbClr val="000000"/>
                </a:solidFill>
              </a:defRPr>
            </a:lvl4pPr>
            <a:lvl5pPr>
              <a:defRPr sz="2000">
                <a:solidFill>
                  <a:srgbClr val="000000"/>
                </a:solidFill>
              </a:defRPr>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4" name="Tijdelijke aanduiding voor tekst 3"/>
          <p:cNvSpPr>
            <a:spLocks noGrp="1"/>
          </p:cNvSpPr>
          <p:nvPr>
            <p:ph type="body" sz="half" idx="2"/>
          </p:nvPr>
        </p:nvSpPr>
        <p:spPr>
          <a:xfrm>
            <a:off x="457200" y="1435101"/>
            <a:ext cx="3008313" cy="4514250"/>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pic>
        <p:nvPicPr>
          <p:cNvPr id="9"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430" y="6021360"/>
            <a:ext cx="597409" cy="548641"/>
          </a:xfrm>
          <a:prstGeom prst="rect">
            <a:avLst/>
          </a:prstGeom>
        </p:spPr>
      </p:pic>
      <p:sp>
        <p:nvSpPr>
          <p:cNvPr id="10" name="Tijdelijke aanduiding voor datum 3"/>
          <p:cNvSpPr>
            <a:spLocks noGrp="1"/>
          </p:cNvSpPr>
          <p:nvPr>
            <p:ph type="dt" sz="half" idx="10"/>
          </p:nvPr>
        </p:nvSpPr>
        <p:spPr>
          <a:xfrm>
            <a:off x="6156220" y="6232315"/>
            <a:ext cx="1845524" cy="365125"/>
          </a:xfrm>
        </p:spPr>
        <p:txBody>
          <a:bodyPr rIns="0"/>
          <a:lstStyle>
            <a:lvl1pPr algn="r">
              <a:defRPr>
                <a:solidFill>
                  <a:srgbClr val="F05A41"/>
                </a:solidFill>
                <a:latin typeface="Arial" panose="020B0604020202020204" pitchFamily="34" charset="0"/>
                <a:cs typeface="Arial" panose="020B0604020202020204" pitchFamily="34" charset="0"/>
              </a:defRPr>
            </a:lvl1pPr>
          </a:lstStyle>
          <a:p>
            <a:endParaRPr lang="nl-BE"/>
          </a:p>
        </p:txBody>
      </p:sp>
      <p:sp>
        <p:nvSpPr>
          <p:cNvPr id="11" name="Tijdelijke aanduiding voor dianummer 5"/>
          <p:cNvSpPr>
            <a:spLocks noGrp="1"/>
          </p:cNvSpPr>
          <p:nvPr>
            <p:ph type="sldNum" sz="quarter" idx="12"/>
          </p:nvPr>
        </p:nvSpPr>
        <p:spPr>
          <a:xfrm>
            <a:off x="8100392" y="6232315"/>
            <a:ext cx="586408" cy="365125"/>
          </a:xfrm>
        </p:spPr>
        <p:txBody>
          <a:bodyPr rIns="0"/>
          <a:lstStyle>
            <a:lvl1pPr>
              <a:defRPr>
                <a:solidFill>
                  <a:srgbClr val="F05A41"/>
                </a:solidFill>
                <a:latin typeface="Arial" panose="020B0604020202020204" pitchFamily="34" charset="0"/>
                <a:cs typeface="Arial" panose="020B0604020202020204" pitchFamily="34" charset="0"/>
              </a:defRPr>
            </a:lvl1pPr>
          </a:lstStyle>
          <a:p>
            <a:fld id="{573977E6-ECE3-4EBF-B1EC-9AB8E074A984}" type="slidenum">
              <a:rPr lang="nl-BE" smtClean="0"/>
              <a:pPr/>
              <a:t>‹nr.›</a:t>
            </a:fld>
            <a:endParaRPr lang="nl-BE"/>
          </a:p>
        </p:txBody>
      </p:sp>
      <p:cxnSp>
        <p:nvCxnSpPr>
          <p:cNvPr id="12" name="Rechte verbindingslijn 11"/>
          <p:cNvCxnSpPr/>
          <p:nvPr userDrawn="1"/>
        </p:nvCxnSpPr>
        <p:spPr>
          <a:xfrm>
            <a:off x="1331550" y="6224691"/>
            <a:ext cx="7365594" cy="0"/>
          </a:xfrm>
          <a:prstGeom prst="line">
            <a:avLst/>
          </a:prstGeom>
          <a:ln w="6350">
            <a:solidFill>
              <a:srgbClr val="F05A41"/>
            </a:solidFill>
          </a:ln>
        </p:spPr>
        <p:style>
          <a:lnRef idx="1">
            <a:schemeClr val="accent1"/>
          </a:lnRef>
          <a:fillRef idx="0">
            <a:schemeClr val="accent1"/>
          </a:fillRef>
          <a:effectRef idx="0">
            <a:schemeClr val="accent1"/>
          </a:effectRef>
          <a:fontRef idx="minor">
            <a:schemeClr val="tx1"/>
          </a:fontRef>
        </p:style>
      </p:cxnSp>
      <p:sp>
        <p:nvSpPr>
          <p:cNvPr id="17" name="Tijdelijke aanduiding voor voettekst 4"/>
          <p:cNvSpPr>
            <a:spLocks noGrp="1"/>
          </p:cNvSpPr>
          <p:nvPr>
            <p:ph type="ftr" sz="quarter" idx="11"/>
          </p:nvPr>
        </p:nvSpPr>
        <p:spPr>
          <a:xfrm>
            <a:off x="1331550" y="6232315"/>
            <a:ext cx="4688250" cy="365125"/>
          </a:xfrm>
        </p:spPr>
        <p:txBody>
          <a:bodyPr lIns="0"/>
          <a:lstStyle>
            <a:lvl1pPr>
              <a:defRPr>
                <a:solidFill>
                  <a:srgbClr val="F05A41"/>
                </a:solidFill>
                <a:latin typeface="Arial" panose="020B0604020202020204" pitchFamily="34" charset="0"/>
                <a:cs typeface="Arial" panose="020B0604020202020204" pitchFamily="34" charset="0"/>
              </a:defRPr>
            </a:lvl1pPr>
          </a:lstStyle>
          <a:p>
            <a:endParaRPr lang="nl-BE" dirty="0"/>
          </a:p>
        </p:txBody>
      </p:sp>
    </p:spTree>
    <p:extLst>
      <p:ext uri="{BB962C8B-B14F-4D97-AF65-F5344CB8AC3E}">
        <p14:creationId xmlns:p14="http://schemas.microsoft.com/office/powerpoint/2010/main" val="1904230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373F853-9258-43F0-ADF9-9A74EEA03A55}" type="datetimeFigureOut">
              <a:rPr lang="nl-BE" smtClean="0"/>
              <a:pPr/>
              <a:t>7/11/2018</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B60C9EFF-7B72-4BF6-A7BB-D51C0367A509}" type="slidenum">
              <a:rPr lang="nl-BE" smtClean="0"/>
              <a:pPr/>
              <a:t>‹nr.›</a:t>
            </a:fld>
            <a:endParaRPr lang="nl-B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BE"/>
          </a:p>
        </p:txBody>
      </p:sp>
      <p:sp>
        <p:nvSpPr>
          <p:cNvPr id="4" name="Tijdelijke aanduiding voor tekst 3"/>
          <p:cNvSpPr>
            <a:spLocks noGrp="1"/>
          </p:cNvSpPr>
          <p:nvPr>
            <p:ph type="body" sz="half" idx="2"/>
          </p:nvPr>
        </p:nvSpPr>
        <p:spPr>
          <a:xfrm>
            <a:off x="1792288" y="5367338"/>
            <a:ext cx="5486400" cy="582012"/>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pic>
        <p:nvPicPr>
          <p:cNvPr id="9"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430" y="6021360"/>
            <a:ext cx="597409" cy="548641"/>
          </a:xfrm>
          <a:prstGeom prst="rect">
            <a:avLst/>
          </a:prstGeom>
        </p:spPr>
      </p:pic>
      <p:sp>
        <p:nvSpPr>
          <p:cNvPr id="10" name="Tijdelijke aanduiding voor datum 3"/>
          <p:cNvSpPr>
            <a:spLocks noGrp="1"/>
          </p:cNvSpPr>
          <p:nvPr>
            <p:ph type="dt" sz="half" idx="10"/>
          </p:nvPr>
        </p:nvSpPr>
        <p:spPr>
          <a:xfrm>
            <a:off x="6156220" y="6232315"/>
            <a:ext cx="1845524" cy="365125"/>
          </a:xfrm>
        </p:spPr>
        <p:txBody>
          <a:bodyPr rIns="0"/>
          <a:lstStyle>
            <a:lvl1pPr algn="r">
              <a:defRPr>
                <a:solidFill>
                  <a:srgbClr val="F05A41"/>
                </a:solidFill>
                <a:latin typeface="Arial" panose="020B0604020202020204" pitchFamily="34" charset="0"/>
                <a:cs typeface="Arial" panose="020B0604020202020204" pitchFamily="34" charset="0"/>
              </a:defRPr>
            </a:lvl1pPr>
          </a:lstStyle>
          <a:p>
            <a:endParaRPr lang="nl-BE"/>
          </a:p>
        </p:txBody>
      </p:sp>
      <p:sp>
        <p:nvSpPr>
          <p:cNvPr id="11" name="Tijdelijke aanduiding voor dianummer 5"/>
          <p:cNvSpPr>
            <a:spLocks noGrp="1"/>
          </p:cNvSpPr>
          <p:nvPr>
            <p:ph type="sldNum" sz="quarter" idx="12"/>
          </p:nvPr>
        </p:nvSpPr>
        <p:spPr>
          <a:xfrm>
            <a:off x="8100392" y="6232315"/>
            <a:ext cx="586408" cy="365125"/>
          </a:xfrm>
        </p:spPr>
        <p:txBody>
          <a:bodyPr rIns="0"/>
          <a:lstStyle>
            <a:lvl1pPr>
              <a:defRPr>
                <a:solidFill>
                  <a:srgbClr val="F05A41"/>
                </a:solidFill>
                <a:latin typeface="Arial" panose="020B0604020202020204" pitchFamily="34" charset="0"/>
                <a:cs typeface="Arial" panose="020B0604020202020204" pitchFamily="34" charset="0"/>
              </a:defRPr>
            </a:lvl1pPr>
          </a:lstStyle>
          <a:p>
            <a:fld id="{573977E6-ECE3-4EBF-B1EC-9AB8E074A984}" type="slidenum">
              <a:rPr lang="nl-BE" smtClean="0"/>
              <a:pPr/>
              <a:t>‹nr.›</a:t>
            </a:fld>
            <a:endParaRPr lang="nl-BE"/>
          </a:p>
        </p:txBody>
      </p:sp>
      <p:cxnSp>
        <p:nvCxnSpPr>
          <p:cNvPr id="12" name="Rechte verbindingslijn 11"/>
          <p:cNvCxnSpPr/>
          <p:nvPr userDrawn="1"/>
        </p:nvCxnSpPr>
        <p:spPr>
          <a:xfrm>
            <a:off x="1331550" y="6224691"/>
            <a:ext cx="7365594" cy="0"/>
          </a:xfrm>
          <a:prstGeom prst="line">
            <a:avLst/>
          </a:prstGeom>
          <a:ln w="6350">
            <a:solidFill>
              <a:srgbClr val="F05A41"/>
            </a:solidFill>
          </a:ln>
        </p:spPr>
        <p:style>
          <a:lnRef idx="1">
            <a:schemeClr val="accent1"/>
          </a:lnRef>
          <a:fillRef idx="0">
            <a:schemeClr val="accent1"/>
          </a:fillRef>
          <a:effectRef idx="0">
            <a:schemeClr val="accent1"/>
          </a:effectRef>
          <a:fontRef idx="minor">
            <a:schemeClr val="tx1"/>
          </a:fontRef>
        </p:style>
      </p:cxnSp>
      <p:sp>
        <p:nvSpPr>
          <p:cNvPr id="17" name="Tijdelijke aanduiding voor voettekst 4"/>
          <p:cNvSpPr>
            <a:spLocks noGrp="1"/>
          </p:cNvSpPr>
          <p:nvPr>
            <p:ph type="ftr" sz="quarter" idx="11"/>
          </p:nvPr>
        </p:nvSpPr>
        <p:spPr>
          <a:xfrm>
            <a:off x="1331550" y="6232315"/>
            <a:ext cx="4688250" cy="365125"/>
          </a:xfrm>
        </p:spPr>
        <p:txBody>
          <a:bodyPr lIns="0"/>
          <a:lstStyle>
            <a:lvl1pPr>
              <a:defRPr>
                <a:solidFill>
                  <a:srgbClr val="F05A41"/>
                </a:solidFill>
                <a:latin typeface="Arial" panose="020B0604020202020204" pitchFamily="34" charset="0"/>
                <a:cs typeface="Arial" panose="020B0604020202020204" pitchFamily="34" charset="0"/>
              </a:defRPr>
            </a:lvl1pPr>
          </a:lstStyle>
          <a:p>
            <a:endParaRPr lang="nl-BE" dirty="0"/>
          </a:p>
        </p:txBody>
      </p:sp>
    </p:spTree>
    <p:extLst>
      <p:ext uri="{BB962C8B-B14F-4D97-AF65-F5344CB8AC3E}">
        <p14:creationId xmlns:p14="http://schemas.microsoft.com/office/powerpoint/2010/main" val="38120700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a:xfrm>
            <a:off x="457200" y="1600201"/>
            <a:ext cx="8229600" cy="4349150"/>
          </a:xfrm>
        </p:spPr>
        <p:txBody>
          <a:bodyPr vert="eaVert"/>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10" name="Afbeelding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430" y="6021360"/>
            <a:ext cx="597409" cy="548641"/>
          </a:xfrm>
          <a:prstGeom prst="rect">
            <a:avLst/>
          </a:prstGeom>
        </p:spPr>
      </p:pic>
      <p:cxnSp>
        <p:nvCxnSpPr>
          <p:cNvPr id="13" name="Rechte verbindingslijn 12"/>
          <p:cNvCxnSpPr/>
          <p:nvPr userDrawn="1"/>
        </p:nvCxnSpPr>
        <p:spPr>
          <a:xfrm>
            <a:off x="467544" y="1425819"/>
            <a:ext cx="8229600" cy="0"/>
          </a:xfrm>
          <a:prstGeom prst="line">
            <a:avLst/>
          </a:prstGeom>
          <a:ln w="6350">
            <a:solidFill>
              <a:srgbClr val="F05A41"/>
            </a:solidFill>
          </a:ln>
        </p:spPr>
        <p:style>
          <a:lnRef idx="1">
            <a:schemeClr val="accent1"/>
          </a:lnRef>
          <a:fillRef idx="0">
            <a:schemeClr val="accent1"/>
          </a:fillRef>
          <a:effectRef idx="0">
            <a:schemeClr val="accent1"/>
          </a:effectRef>
          <a:fontRef idx="minor">
            <a:schemeClr val="tx1"/>
          </a:fontRef>
        </p:style>
      </p:cxnSp>
      <p:sp>
        <p:nvSpPr>
          <p:cNvPr id="11" name="Tijdelijke aanduiding voor datum 3"/>
          <p:cNvSpPr>
            <a:spLocks noGrp="1"/>
          </p:cNvSpPr>
          <p:nvPr>
            <p:ph type="dt" sz="half" idx="10"/>
          </p:nvPr>
        </p:nvSpPr>
        <p:spPr>
          <a:xfrm>
            <a:off x="6156220" y="6232315"/>
            <a:ext cx="1845524" cy="365125"/>
          </a:xfrm>
        </p:spPr>
        <p:txBody>
          <a:bodyPr rIns="0"/>
          <a:lstStyle>
            <a:lvl1pPr algn="r">
              <a:defRPr>
                <a:solidFill>
                  <a:srgbClr val="F05A41"/>
                </a:solidFill>
                <a:latin typeface="Arial" panose="020B0604020202020204" pitchFamily="34" charset="0"/>
                <a:cs typeface="Arial" panose="020B0604020202020204" pitchFamily="34" charset="0"/>
              </a:defRPr>
            </a:lvl1pPr>
          </a:lstStyle>
          <a:p>
            <a:endParaRPr lang="nl-BE"/>
          </a:p>
        </p:txBody>
      </p:sp>
      <p:sp>
        <p:nvSpPr>
          <p:cNvPr id="17" name="Tijdelijke aanduiding voor dianummer 5"/>
          <p:cNvSpPr>
            <a:spLocks noGrp="1"/>
          </p:cNvSpPr>
          <p:nvPr>
            <p:ph type="sldNum" sz="quarter" idx="12"/>
          </p:nvPr>
        </p:nvSpPr>
        <p:spPr>
          <a:xfrm>
            <a:off x="8100392" y="6232315"/>
            <a:ext cx="586408" cy="365125"/>
          </a:xfrm>
        </p:spPr>
        <p:txBody>
          <a:bodyPr rIns="0"/>
          <a:lstStyle>
            <a:lvl1pPr>
              <a:defRPr>
                <a:solidFill>
                  <a:srgbClr val="F05A41"/>
                </a:solidFill>
                <a:latin typeface="Arial" panose="020B0604020202020204" pitchFamily="34" charset="0"/>
                <a:cs typeface="Arial" panose="020B0604020202020204" pitchFamily="34" charset="0"/>
              </a:defRPr>
            </a:lvl1pPr>
          </a:lstStyle>
          <a:p>
            <a:fld id="{573977E6-ECE3-4EBF-B1EC-9AB8E074A984}" type="slidenum">
              <a:rPr lang="nl-BE" smtClean="0"/>
              <a:pPr/>
              <a:t>‹nr.›</a:t>
            </a:fld>
            <a:endParaRPr lang="nl-BE"/>
          </a:p>
        </p:txBody>
      </p:sp>
      <p:cxnSp>
        <p:nvCxnSpPr>
          <p:cNvPr id="18" name="Rechte verbindingslijn 17"/>
          <p:cNvCxnSpPr/>
          <p:nvPr userDrawn="1"/>
        </p:nvCxnSpPr>
        <p:spPr>
          <a:xfrm>
            <a:off x="1331550" y="6224691"/>
            <a:ext cx="7365594" cy="0"/>
          </a:xfrm>
          <a:prstGeom prst="line">
            <a:avLst/>
          </a:prstGeom>
          <a:ln w="6350">
            <a:solidFill>
              <a:srgbClr val="F05A41"/>
            </a:solidFill>
          </a:ln>
        </p:spPr>
        <p:style>
          <a:lnRef idx="1">
            <a:schemeClr val="accent1"/>
          </a:lnRef>
          <a:fillRef idx="0">
            <a:schemeClr val="accent1"/>
          </a:fillRef>
          <a:effectRef idx="0">
            <a:schemeClr val="accent1"/>
          </a:effectRef>
          <a:fontRef idx="minor">
            <a:schemeClr val="tx1"/>
          </a:fontRef>
        </p:style>
      </p:cxnSp>
      <p:sp>
        <p:nvSpPr>
          <p:cNvPr id="19" name="Tijdelijke aanduiding voor voettekst 4"/>
          <p:cNvSpPr>
            <a:spLocks noGrp="1"/>
          </p:cNvSpPr>
          <p:nvPr>
            <p:ph type="ftr" sz="quarter" idx="11"/>
          </p:nvPr>
        </p:nvSpPr>
        <p:spPr>
          <a:xfrm>
            <a:off x="1331550" y="6232315"/>
            <a:ext cx="4688250" cy="365125"/>
          </a:xfrm>
        </p:spPr>
        <p:txBody>
          <a:bodyPr lIns="0"/>
          <a:lstStyle>
            <a:lvl1pPr>
              <a:defRPr>
                <a:solidFill>
                  <a:srgbClr val="F05A41"/>
                </a:solidFill>
                <a:latin typeface="Arial" panose="020B0604020202020204" pitchFamily="34" charset="0"/>
                <a:cs typeface="Arial" panose="020B0604020202020204" pitchFamily="34" charset="0"/>
              </a:defRPr>
            </a:lvl1pPr>
          </a:lstStyle>
          <a:p>
            <a:endParaRPr lang="nl-BE" dirty="0"/>
          </a:p>
        </p:txBody>
      </p:sp>
    </p:spTree>
    <p:extLst>
      <p:ext uri="{BB962C8B-B14F-4D97-AF65-F5344CB8AC3E}">
        <p14:creationId xmlns:p14="http://schemas.microsoft.com/office/powerpoint/2010/main" val="14987041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602703"/>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457200" y="274639"/>
            <a:ext cx="6019800" cy="5602702"/>
          </a:xfrm>
        </p:spPr>
        <p:txBody>
          <a:bodyPr vert="eaVert"/>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8" name="Afbeelding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430" y="6021360"/>
            <a:ext cx="597409" cy="548641"/>
          </a:xfrm>
          <a:prstGeom prst="rect">
            <a:avLst/>
          </a:prstGeom>
        </p:spPr>
      </p:pic>
      <p:sp>
        <p:nvSpPr>
          <p:cNvPr id="9" name="Tijdelijke aanduiding voor datum 3"/>
          <p:cNvSpPr>
            <a:spLocks noGrp="1"/>
          </p:cNvSpPr>
          <p:nvPr>
            <p:ph type="dt" sz="half" idx="10"/>
          </p:nvPr>
        </p:nvSpPr>
        <p:spPr>
          <a:xfrm>
            <a:off x="6156220" y="6232315"/>
            <a:ext cx="1845524" cy="365125"/>
          </a:xfrm>
        </p:spPr>
        <p:txBody>
          <a:bodyPr rIns="0"/>
          <a:lstStyle>
            <a:lvl1pPr algn="r">
              <a:defRPr>
                <a:solidFill>
                  <a:srgbClr val="F05A41"/>
                </a:solidFill>
                <a:latin typeface="Arial" panose="020B0604020202020204" pitchFamily="34" charset="0"/>
                <a:cs typeface="Arial" panose="020B0604020202020204" pitchFamily="34" charset="0"/>
              </a:defRPr>
            </a:lvl1pPr>
          </a:lstStyle>
          <a:p>
            <a:endParaRPr lang="nl-BE"/>
          </a:p>
        </p:txBody>
      </p:sp>
      <p:sp>
        <p:nvSpPr>
          <p:cNvPr id="11" name="Tijdelijke aanduiding voor dianummer 5"/>
          <p:cNvSpPr>
            <a:spLocks noGrp="1"/>
          </p:cNvSpPr>
          <p:nvPr>
            <p:ph type="sldNum" sz="quarter" idx="12"/>
          </p:nvPr>
        </p:nvSpPr>
        <p:spPr>
          <a:xfrm>
            <a:off x="8100392" y="6232315"/>
            <a:ext cx="586408" cy="365125"/>
          </a:xfrm>
        </p:spPr>
        <p:txBody>
          <a:bodyPr rIns="0"/>
          <a:lstStyle>
            <a:lvl1pPr>
              <a:defRPr>
                <a:solidFill>
                  <a:srgbClr val="F05A41"/>
                </a:solidFill>
                <a:latin typeface="Arial" panose="020B0604020202020204" pitchFamily="34" charset="0"/>
                <a:cs typeface="Arial" panose="020B0604020202020204" pitchFamily="34" charset="0"/>
              </a:defRPr>
            </a:lvl1pPr>
          </a:lstStyle>
          <a:p>
            <a:fld id="{573977E6-ECE3-4EBF-B1EC-9AB8E074A984}" type="slidenum">
              <a:rPr lang="nl-BE" smtClean="0"/>
              <a:pPr/>
              <a:t>‹nr.›</a:t>
            </a:fld>
            <a:endParaRPr lang="nl-BE"/>
          </a:p>
        </p:txBody>
      </p:sp>
      <p:cxnSp>
        <p:nvCxnSpPr>
          <p:cNvPr id="15" name="Rechte verbindingslijn 14"/>
          <p:cNvCxnSpPr/>
          <p:nvPr userDrawn="1"/>
        </p:nvCxnSpPr>
        <p:spPr>
          <a:xfrm>
            <a:off x="1331550" y="6224691"/>
            <a:ext cx="7365594" cy="0"/>
          </a:xfrm>
          <a:prstGeom prst="line">
            <a:avLst/>
          </a:prstGeom>
          <a:ln w="6350">
            <a:solidFill>
              <a:srgbClr val="F05A41"/>
            </a:solidFill>
          </a:ln>
        </p:spPr>
        <p:style>
          <a:lnRef idx="1">
            <a:schemeClr val="accent1"/>
          </a:lnRef>
          <a:fillRef idx="0">
            <a:schemeClr val="accent1"/>
          </a:fillRef>
          <a:effectRef idx="0">
            <a:schemeClr val="accent1"/>
          </a:effectRef>
          <a:fontRef idx="minor">
            <a:schemeClr val="tx1"/>
          </a:fontRef>
        </p:style>
      </p:cxnSp>
      <p:sp>
        <p:nvSpPr>
          <p:cNvPr id="16" name="Tijdelijke aanduiding voor voettekst 4"/>
          <p:cNvSpPr>
            <a:spLocks noGrp="1"/>
          </p:cNvSpPr>
          <p:nvPr>
            <p:ph type="ftr" sz="quarter" idx="11"/>
          </p:nvPr>
        </p:nvSpPr>
        <p:spPr>
          <a:xfrm>
            <a:off x="1331550" y="6232315"/>
            <a:ext cx="4688250" cy="365125"/>
          </a:xfrm>
        </p:spPr>
        <p:txBody>
          <a:bodyPr lIns="0"/>
          <a:lstStyle>
            <a:lvl1pPr>
              <a:defRPr>
                <a:solidFill>
                  <a:srgbClr val="F05A41"/>
                </a:solidFill>
                <a:latin typeface="Arial" panose="020B0604020202020204" pitchFamily="34" charset="0"/>
                <a:cs typeface="Arial" panose="020B0604020202020204" pitchFamily="34" charset="0"/>
              </a:defRPr>
            </a:lvl1pPr>
          </a:lstStyle>
          <a:p>
            <a:endParaRPr lang="nl-BE" dirty="0"/>
          </a:p>
        </p:txBody>
      </p:sp>
      <p:cxnSp>
        <p:nvCxnSpPr>
          <p:cNvPr id="5" name="Rechte verbindingslijn 4"/>
          <p:cNvCxnSpPr/>
          <p:nvPr userDrawn="1"/>
        </p:nvCxnSpPr>
        <p:spPr>
          <a:xfrm>
            <a:off x="6629400" y="274639"/>
            <a:ext cx="0" cy="5602702"/>
          </a:xfrm>
          <a:prstGeom prst="line">
            <a:avLst/>
          </a:prstGeom>
          <a:ln w="6350">
            <a:solidFill>
              <a:srgbClr val="F05A4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33145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dia">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3131840" y="620688"/>
            <a:ext cx="5400000" cy="1470025"/>
          </a:xfrm>
        </p:spPr>
        <p:txBody>
          <a:bodyPr anchor="t"/>
          <a:lstStyle>
            <a:lvl1pPr algn="l">
              <a:defRPr b="1">
                <a:solidFill>
                  <a:srgbClr val="F05A41"/>
                </a:solidFill>
                <a:latin typeface="Arial" panose="020B0604020202020204" pitchFamily="34" charset="0"/>
                <a:cs typeface="Arial" panose="020B0604020202020204" pitchFamily="34" charset="0"/>
              </a:defRPr>
            </a:lvl1pPr>
          </a:lstStyle>
          <a:p>
            <a:r>
              <a:rPr lang="nl-NL"/>
              <a:t>Klik om de stijl te bewerken</a:t>
            </a:r>
            <a:endParaRPr lang="nl-BE" dirty="0"/>
          </a:p>
        </p:txBody>
      </p:sp>
      <p:sp>
        <p:nvSpPr>
          <p:cNvPr id="3" name="Ondertitel 2"/>
          <p:cNvSpPr>
            <a:spLocks noGrp="1"/>
          </p:cNvSpPr>
          <p:nvPr>
            <p:ph type="subTitle" idx="1"/>
          </p:nvPr>
        </p:nvSpPr>
        <p:spPr>
          <a:xfrm>
            <a:off x="3131840" y="2540520"/>
            <a:ext cx="5400000" cy="1752600"/>
          </a:xfrm>
        </p:spPr>
        <p:txBody>
          <a:bodyPr/>
          <a:lstStyle>
            <a:lvl1pPr marL="0" indent="0" algn="l">
              <a:buNone/>
              <a:defRPr>
                <a:solidFill>
                  <a:srgbClr val="F05A4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BE" dirty="0"/>
          </a:p>
        </p:txBody>
      </p:sp>
      <p:sp>
        <p:nvSpPr>
          <p:cNvPr id="6" name="Tijdelijke aanduiding voor dianummer 5"/>
          <p:cNvSpPr>
            <a:spLocks noGrp="1"/>
          </p:cNvSpPr>
          <p:nvPr>
            <p:ph type="sldNum" sz="quarter" idx="12"/>
          </p:nvPr>
        </p:nvSpPr>
        <p:spPr/>
        <p:txBody>
          <a:bodyPr rIns="0"/>
          <a:lstStyle>
            <a:lvl1pPr>
              <a:defRPr>
                <a:solidFill>
                  <a:srgbClr val="F05A41"/>
                </a:solidFill>
                <a:latin typeface="Arial" panose="020B0604020202020204" pitchFamily="34" charset="0"/>
                <a:cs typeface="Arial" panose="020B0604020202020204" pitchFamily="34" charset="0"/>
              </a:defRPr>
            </a:lvl1pPr>
          </a:lstStyle>
          <a:p>
            <a:fld id="{573977E6-ECE3-4EBF-B1EC-9AB8E074A984}" type="slidenum">
              <a:rPr lang="nl-BE" smtClean="0"/>
              <a:pPr/>
              <a:t>‹nr.›</a:t>
            </a:fld>
            <a:endParaRPr lang="nl-BE" dirty="0"/>
          </a:p>
        </p:txBody>
      </p:sp>
    </p:spTree>
    <p:extLst>
      <p:ext uri="{BB962C8B-B14F-4D97-AF65-F5344CB8AC3E}">
        <p14:creationId xmlns:p14="http://schemas.microsoft.com/office/powerpoint/2010/main" val="11621616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lgn="l">
              <a:defRPr b="1">
                <a:solidFill>
                  <a:srgbClr val="F05A41"/>
                </a:solidFill>
                <a:latin typeface="Arial" panose="020B0604020202020204" pitchFamily="34" charset="0"/>
                <a:cs typeface="Arial" panose="020B0604020202020204" pitchFamily="34" charset="0"/>
              </a:defRPr>
            </a:lvl1pPr>
          </a:lstStyle>
          <a:p>
            <a:r>
              <a:rPr lang="nl-NL"/>
              <a:t>Klik om de stijl te bewerken</a:t>
            </a:r>
            <a:endParaRPr lang="nl-BE" dirty="0"/>
          </a:p>
        </p:txBody>
      </p:sp>
      <p:sp>
        <p:nvSpPr>
          <p:cNvPr id="3" name="Tijdelijke aanduiding voor inhoud 2"/>
          <p:cNvSpPr>
            <a:spLocks noGrp="1"/>
          </p:cNvSpPr>
          <p:nvPr>
            <p:ph idx="1"/>
          </p:nvPr>
        </p:nvSpPr>
        <p:spPr>
          <a:xfrm>
            <a:off x="457200" y="1600201"/>
            <a:ext cx="8229600" cy="4349080"/>
          </a:xfrm>
        </p:spPr>
        <p:txBody>
          <a:bodyPr/>
          <a:lstStyle>
            <a:lvl1pPr>
              <a:defRPr>
                <a:solidFill>
                  <a:srgbClr val="000000"/>
                </a:solidFill>
                <a:latin typeface="Arial" panose="020B0604020202020204" pitchFamily="34" charset="0"/>
                <a:cs typeface="Arial" panose="020B0604020202020204" pitchFamily="34" charset="0"/>
              </a:defRPr>
            </a:lvl1pPr>
            <a:lvl2pPr>
              <a:defRPr>
                <a:solidFill>
                  <a:srgbClr val="000000"/>
                </a:solidFill>
                <a:latin typeface="Arial" panose="020B0604020202020204" pitchFamily="34" charset="0"/>
                <a:cs typeface="Arial" panose="020B0604020202020204" pitchFamily="34" charset="0"/>
              </a:defRPr>
            </a:lvl2pPr>
            <a:lvl3pPr>
              <a:defRPr>
                <a:solidFill>
                  <a:srgbClr val="000000"/>
                </a:solidFill>
                <a:latin typeface="Arial" panose="020B0604020202020204" pitchFamily="34" charset="0"/>
                <a:cs typeface="Arial" panose="020B0604020202020204" pitchFamily="34" charset="0"/>
              </a:defRPr>
            </a:lvl3pPr>
            <a:lvl4pPr>
              <a:defRPr>
                <a:solidFill>
                  <a:srgbClr val="000000"/>
                </a:solidFill>
                <a:latin typeface="Arial" panose="020B0604020202020204" pitchFamily="34" charset="0"/>
                <a:cs typeface="Arial" panose="020B0604020202020204" pitchFamily="34" charset="0"/>
              </a:defRPr>
            </a:lvl4pPr>
            <a:lvl5pPr>
              <a:defRPr>
                <a:solidFill>
                  <a:srgbClr val="000000"/>
                </a:solidFill>
                <a:latin typeface="Arial" panose="020B0604020202020204" pitchFamily="34" charset="0"/>
                <a:cs typeface="Arial" panose="020B0604020202020204"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4" name="Tijdelijke aanduiding voor datum 3"/>
          <p:cNvSpPr>
            <a:spLocks noGrp="1"/>
          </p:cNvSpPr>
          <p:nvPr>
            <p:ph type="dt" sz="half" idx="10"/>
          </p:nvPr>
        </p:nvSpPr>
        <p:spPr>
          <a:xfrm>
            <a:off x="6156220" y="6232315"/>
            <a:ext cx="1845524" cy="365125"/>
          </a:xfrm>
        </p:spPr>
        <p:txBody>
          <a:bodyPr rIns="0"/>
          <a:lstStyle>
            <a:lvl1pPr algn="r">
              <a:defRPr>
                <a:solidFill>
                  <a:srgbClr val="F05A41"/>
                </a:solidFill>
                <a:latin typeface="Arial" panose="020B0604020202020204" pitchFamily="34" charset="0"/>
                <a:cs typeface="Arial" panose="020B0604020202020204" pitchFamily="34" charset="0"/>
              </a:defRPr>
            </a:lvl1pPr>
          </a:lstStyle>
          <a:p>
            <a:fld id="{B2BC261C-9A64-4183-A3FD-3A86D4098A65}" type="datetime1">
              <a:rPr lang="nl-BE" smtClean="0"/>
              <a:pPr/>
              <a:t>7/11/2018</a:t>
            </a:fld>
            <a:endParaRPr lang="nl-BE"/>
          </a:p>
        </p:txBody>
      </p:sp>
      <p:sp>
        <p:nvSpPr>
          <p:cNvPr id="6" name="Tijdelijke aanduiding voor dianummer 5"/>
          <p:cNvSpPr>
            <a:spLocks noGrp="1"/>
          </p:cNvSpPr>
          <p:nvPr>
            <p:ph type="sldNum" sz="quarter" idx="12"/>
          </p:nvPr>
        </p:nvSpPr>
        <p:spPr>
          <a:xfrm>
            <a:off x="8100392" y="6232315"/>
            <a:ext cx="586408" cy="365125"/>
          </a:xfrm>
        </p:spPr>
        <p:txBody>
          <a:bodyPr rIns="0"/>
          <a:lstStyle>
            <a:lvl1pPr>
              <a:defRPr>
                <a:solidFill>
                  <a:srgbClr val="F05A41"/>
                </a:solidFill>
                <a:latin typeface="Arial" panose="020B0604020202020204" pitchFamily="34" charset="0"/>
                <a:cs typeface="Arial" panose="020B0604020202020204" pitchFamily="34" charset="0"/>
              </a:defRPr>
            </a:lvl1pPr>
          </a:lstStyle>
          <a:p>
            <a:fld id="{573977E6-ECE3-4EBF-B1EC-9AB8E074A984}" type="slidenum">
              <a:rPr lang="nl-BE" smtClean="0"/>
              <a:pPr/>
              <a:t>‹nr.›</a:t>
            </a:fld>
            <a:endParaRPr lang="nl-BE"/>
          </a:p>
        </p:txBody>
      </p:sp>
      <p:cxnSp>
        <p:nvCxnSpPr>
          <p:cNvPr id="9" name="Rechte verbindingslijn 8"/>
          <p:cNvCxnSpPr/>
          <p:nvPr userDrawn="1"/>
        </p:nvCxnSpPr>
        <p:spPr>
          <a:xfrm>
            <a:off x="1331550" y="6224691"/>
            <a:ext cx="7365594" cy="0"/>
          </a:xfrm>
          <a:prstGeom prst="line">
            <a:avLst/>
          </a:prstGeom>
          <a:ln w="6350">
            <a:solidFill>
              <a:srgbClr val="F05A41"/>
            </a:solidFill>
          </a:ln>
        </p:spPr>
        <p:style>
          <a:lnRef idx="1">
            <a:schemeClr val="accent1"/>
          </a:lnRef>
          <a:fillRef idx="0">
            <a:schemeClr val="accent1"/>
          </a:fillRef>
          <a:effectRef idx="0">
            <a:schemeClr val="accent1"/>
          </a:effectRef>
          <a:fontRef idx="minor">
            <a:schemeClr val="tx1"/>
          </a:fontRef>
        </p:style>
      </p:cxnSp>
      <p:cxnSp>
        <p:nvCxnSpPr>
          <p:cNvPr id="10" name="Rechte verbindingslijn 9"/>
          <p:cNvCxnSpPr/>
          <p:nvPr userDrawn="1"/>
        </p:nvCxnSpPr>
        <p:spPr bwMode="auto">
          <a:xfrm>
            <a:off x="467544" y="1425819"/>
            <a:ext cx="8229600" cy="0"/>
          </a:xfrm>
          <a:prstGeom prst="line">
            <a:avLst/>
          </a:prstGeom>
          <a:ln w="6350">
            <a:solidFill>
              <a:srgbClr val="F05A41"/>
            </a:solidFill>
          </a:ln>
        </p:spPr>
        <p:style>
          <a:lnRef idx="1">
            <a:schemeClr val="accent1"/>
          </a:lnRef>
          <a:fillRef idx="0">
            <a:schemeClr val="accent1"/>
          </a:fillRef>
          <a:effectRef idx="0">
            <a:schemeClr val="accent1"/>
          </a:effectRef>
          <a:fontRef idx="minor">
            <a:schemeClr val="tx1"/>
          </a:fontRef>
        </p:style>
      </p:cxnSp>
      <p:pic>
        <p:nvPicPr>
          <p:cNvPr id="11" name="Afbeelding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430" y="6021360"/>
            <a:ext cx="597409" cy="548641"/>
          </a:xfrm>
          <a:prstGeom prst="rect">
            <a:avLst/>
          </a:prstGeom>
        </p:spPr>
      </p:pic>
      <p:sp>
        <p:nvSpPr>
          <p:cNvPr id="12" name="Tijdelijke aanduiding voor voettekst 4"/>
          <p:cNvSpPr>
            <a:spLocks noGrp="1"/>
          </p:cNvSpPr>
          <p:nvPr>
            <p:ph type="ftr" sz="quarter" idx="11"/>
          </p:nvPr>
        </p:nvSpPr>
        <p:spPr>
          <a:xfrm>
            <a:off x="1331550" y="6232315"/>
            <a:ext cx="4688250" cy="365125"/>
          </a:xfrm>
        </p:spPr>
        <p:txBody>
          <a:bodyPr lIns="0"/>
          <a:lstStyle>
            <a:lvl1pPr>
              <a:defRPr>
                <a:solidFill>
                  <a:srgbClr val="F05A41"/>
                </a:solidFill>
                <a:latin typeface="Arial" panose="020B0604020202020204" pitchFamily="34" charset="0"/>
                <a:cs typeface="Arial" panose="020B0604020202020204" pitchFamily="34" charset="0"/>
              </a:defRPr>
            </a:lvl1pPr>
          </a:lstStyle>
          <a:p>
            <a:r>
              <a:rPr lang="nl-BE"/>
              <a:t>atlas · integratie &amp; inburgering Antwerpen</a:t>
            </a:r>
            <a:endParaRPr lang="nl-BE" dirty="0"/>
          </a:p>
        </p:txBody>
      </p:sp>
    </p:spTree>
    <p:extLst>
      <p:ext uri="{BB962C8B-B14F-4D97-AF65-F5344CB8AC3E}">
        <p14:creationId xmlns:p14="http://schemas.microsoft.com/office/powerpoint/2010/main" val="29656017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endParaRPr lang="nl-BE" dirty="0"/>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pic>
        <p:nvPicPr>
          <p:cNvPr id="8" name="Afbeelding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430" y="6021360"/>
            <a:ext cx="597409" cy="548641"/>
          </a:xfrm>
          <a:prstGeom prst="rect">
            <a:avLst/>
          </a:prstGeom>
        </p:spPr>
      </p:pic>
      <p:sp>
        <p:nvSpPr>
          <p:cNvPr id="9" name="Tijdelijke aanduiding voor datum 3"/>
          <p:cNvSpPr>
            <a:spLocks noGrp="1"/>
          </p:cNvSpPr>
          <p:nvPr>
            <p:ph type="dt" sz="half" idx="10"/>
          </p:nvPr>
        </p:nvSpPr>
        <p:spPr>
          <a:xfrm>
            <a:off x="6156220" y="6232315"/>
            <a:ext cx="1845524" cy="365125"/>
          </a:xfrm>
        </p:spPr>
        <p:txBody>
          <a:bodyPr rIns="0"/>
          <a:lstStyle>
            <a:lvl1pPr algn="r">
              <a:defRPr>
                <a:solidFill>
                  <a:srgbClr val="F05A41"/>
                </a:solidFill>
                <a:latin typeface="Arial" panose="020B0604020202020204" pitchFamily="34" charset="0"/>
                <a:cs typeface="Arial" panose="020B0604020202020204" pitchFamily="34" charset="0"/>
              </a:defRPr>
            </a:lvl1pPr>
          </a:lstStyle>
          <a:p>
            <a:fld id="{2D7C4E1B-1212-4D44-BA52-D496093DFDC9}" type="datetime1">
              <a:rPr lang="nl-BE" smtClean="0"/>
              <a:pPr/>
              <a:t>7/11/2018</a:t>
            </a:fld>
            <a:endParaRPr lang="nl-BE"/>
          </a:p>
        </p:txBody>
      </p:sp>
      <p:sp>
        <p:nvSpPr>
          <p:cNvPr id="10" name="Tijdelijke aanduiding voor dianummer 5"/>
          <p:cNvSpPr>
            <a:spLocks noGrp="1"/>
          </p:cNvSpPr>
          <p:nvPr>
            <p:ph type="sldNum" sz="quarter" idx="12"/>
          </p:nvPr>
        </p:nvSpPr>
        <p:spPr>
          <a:xfrm>
            <a:off x="8100392" y="6232315"/>
            <a:ext cx="586408" cy="365125"/>
          </a:xfrm>
        </p:spPr>
        <p:txBody>
          <a:bodyPr rIns="0"/>
          <a:lstStyle>
            <a:lvl1pPr>
              <a:defRPr>
                <a:solidFill>
                  <a:srgbClr val="F05A41"/>
                </a:solidFill>
                <a:latin typeface="Arial" panose="020B0604020202020204" pitchFamily="34" charset="0"/>
                <a:cs typeface="Arial" panose="020B0604020202020204" pitchFamily="34" charset="0"/>
              </a:defRPr>
            </a:lvl1pPr>
          </a:lstStyle>
          <a:p>
            <a:fld id="{573977E6-ECE3-4EBF-B1EC-9AB8E074A984}" type="slidenum">
              <a:rPr lang="nl-BE" smtClean="0"/>
              <a:pPr/>
              <a:t>‹nr.›</a:t>
            </a:fld>
            <a:endParaRPr lang="nl-BE"/>
          </a:p>
        </p:txBody>
      </p:sp>
      <p:cxnSp>
        <p:nvCxnSpPr>
          <p:cNvPr id="11" name="Rechte verbindingslijn 10"/>
          <p:cNvCxnSpPr/>
          <p:nvPr userDrawn="1"/>
        </p:nvCxnSpPr>
        <p:spPr>
          <a:xfrm>
            <a:off x="1331550" y="6224691"/>
            <a:ext cx="7365594" cy="0"/>
          </a:xfrm>
          <a:prstGeom prst="line">
            <a:avLst/>
          </a:prstGeom>
          <a:ln w="6350">
            <a:solidFill>
              <a:srgbClr val="F05A41"/>
            </a:solidFill>
          </a:ln>
        </p:spPr>
        <p:style>
          <a:lnRef idx="1">
            <a:schemeClr val="accent1"/>
          </a:lnRef>
          <a:fillRef idx="0">
            <a:schemeClr val="accent1"/>
          </a:fillRef>
          <a:effectRef idx="0">
            <a:schemeClr val="accent1"/>
          </a:effectRef>
          <a:fontRef idx="minor">
            <a:schemeClr val="tx1"/>
          </a:fontRef>
        </p:style>
      </p:cxnSp>
      <p:sp>
        <p:nvSpPr>
          <p:cNvPr id="15" name="Tijdelijke aanduiding voor voettekst 4"/>
          <p:cNvSpPr>
            <a:spLocks noGrp="1"/>
          </p:cNvSpPr>
          <p:nvPr>
            <p:ph type="ftr" sz="quarter" idx="11"/>
          </p:nvPr>
        </p:nvSpPr>
        <p:spPr>
          <a:xfrm>
            <a:off x="1331550" y="6232315"/>
            <a:ext cx="4688250" cy="365125"/>
          </a:xfrm>
        </p:spPr>
        <p:txBody>
          <a:bodyPr lIns="0"/>
          <a:lstStyle>
            <a:lvl1pPr>
              <a:defRPr>
                <a:solidFill>
                  <a:srgbClr val="F05A41"/>
                </a:solidFill>
                <a:latin typeface="Arial" panose="020B0604020202020204" pitchFamily="34" charset="0"/>
                <a:cs typeface="Arial" panose="020B0604020202020204" pitchFamily="34" charset="0"/>
              </a:defRPr>
            </a:lvl1pPr>
          </a:lstStyle>
          <a:p>
            <a:r>
              <a:rPr lang="nl-BE"/>
              <a:t>atlas · integratie &amp; inburgering Antwerpen</a:t>
            </a:r>
            <a:endParaRPr lang="nl-BE" dirty="0"/>
          </a:p>
        </p:txBody>
      </p:sp>
    </p:spTree>
    <p:extLst>
      <p:ext uri="{BB962C8B-B14F-4D97-AF65-F5344CB8AC3E}">
        <p14:creationId xmlns:p14="http://schemas.microsoft.com/office/powerpoint/2010/main" val="8717383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457200" y="1600201"/>
            <a:ext cx="4038600" cy="4349150"/>
          </a:xfrm>
        </p:spPr>
        <p:txBody>
          <a:bodyPr/>
          <a:lstStyle>
            <a:lvl1pPr>
              <a:defRPr sz="2800">
                <a:solidFill>
                  <a:srgbClr val="000000"/>
                </a:solidFill>
              </a:defRPr>
            </a:lvl1pPr>
            <a:lvl2pPr>
              <a:defRPr sz="2400">
                <a:solidFill>
                  <a:srgbClr val="000000"/>
                </a:solidFill>
              </a:defRPr>
            </a:lvl2pPr>
            <a:lvl3pPr>
              <a:defRPr sz="2000">
                <a:solidFill>
                  <a:srgbClr val="000000"/>
                </a:solidFill>
              </a:defRPr>
            </a:lvl3pPr>
            <a:lvl4pPr>
              <a:defRPr sz="1800">
                <a:solidFill>
                  <a:srgbClr val="000000"/>
                </a:solidFill>
              </a:defRPr>
            </a:lvl4pPr>
            <a:lvl5pPr>
              <a:defRPr sz="1800">
                <a:solidFill>
                  <a:srgbClr val="000000"/>
                </a:solidFill>
              </a:defRPr>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4648200" y="1600201"/>
            <a:ext cx="4038600" cy="4349150"/>
          </a:xfrm>
        </p:spPr>
        <p:txBody>
          <a:bodyPr/>
          <a:lstStyle>
            <a:lvl1pPr>
              <a:defRPr sz="2800">
                <a:solidFill>
                  <a:srgbClr val="000000"/>
                </a:solidFill>
              </a:defRPr>
            </a:lvl1pPr>
            <a:lvl2pPr>
              <a:defRPr sz="2400">
                <a:solidFill>
                  <a:srgbClr val="000000"/>
                </a:solidFill>
              </a:defRPr>
            </a:lvl2pPr>
            <a:lvl3pPr>
              <a:defRPr sz="2000">
                <a:solidFill>
                  <a:srgbClr val="000000"/>
                </a:solidFill>
              </a:defRPr>
            </a:lvl3pPr>
            <a:lvl4pPr>
              <a:defRPr sz="1800">
                <a:solidFill>
                  <a:srgbClr val="000000"/>
                </a:solidFill>
              </a:defRPr>
            </a:lvl4pPr>
            <a:lvl5pPr>
              <a:defRPr sz="1800">
                <a:solidFill>
                  <a:srgbClr val="000000"/>
                </a:solidFill>
              </a:defRPr>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9"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430" y="6021360"/>
            <a:ext cx="597409" cy="548641"/>
          </a:xfrm>
          <a:prstGeom prst="rect">
            <a:avLst/>
          </a:prstGeom>
        </p:spPr>
      </p:pic>
      <p:cxnSp>
        <p:nvCxnSpPr>
          <p:cNvPr id="14" name="Rechte verbindingslijn 13"/>
          <p:cNvCxnSpPr/>
          <p:nvPr userDrawn="1"/>
        </p:nvCxnSpPr>
        <p:spPr>
          <a:xfrm>
            <a:off x="467544" y="1425819"/>
            <a:ext cx="8229600" cy="0"/>
          </a:xfrm>
          <a:prstGeom prst="line">
            <a:avLst/>
          </a:prstGeom>
          <a:ln w="6350">
            <a:solidFill>
              <a:srgbClr val="F05A41"/>
            </a:solidFill>
          </a:ln>
        </p:spPr>
        <p:style>
          <a:lnRef idx="1">
            <a:schemeClr val="accent1"/>
          </a:lnRef>
          <a:fillRef idx="0">
            <a:schemeClr val="accent1"/>
          </a:fillRef>
          <a:effectRef idx="0">
            <a:schemeClr val="accent1"/>
          </a:effectRef>
          <a:fontRef idx="minor">
            <a:schemeClr val="tx1"/>
          </a:fontRef>
        </p:style>
      </p:cxnSp>
      <p:sp>
        <p:nvSpPr>
          <p:cNvPr id="11" name="Tijdelijke aanduiding voor datum 3"/>
          <p:cNvSpPr>
            <a:spLocks noGrp="1"/>
          </p:cNvSpPr>
          <p:nvPr>
            <p:ph type="dt" sz="half" idx="10"/>
          </p:nvPr>
        </p:nvSpPr>
        <p:spPr>
          <a:xfrm>
            <a:off x="6156220" y="6232315"/>
            <a:ext cx="1845524" cy="365125"/>
          </a:xfrm>
        </p:spPr>
        <p:txBody>
          <a:bodyPr rIns="0"/>
          <a:lstStyle>
            <a:lvl1pPr algn="r">
              <a:defRPr>
                <a:solidFill>
                  <a:srgbClr val="F05A41"/>
                </a:solidFill>
                <a:latin typeface="Arial" panose="020B0604020202020204" pitchFamily="34" charset="0"/>
                <a:cs typeface="Arial" panose="020B0604020202020204" pitchFamily="34" charset="0"/>
              </a:defRPr>
            </a:lvl1pPr>
          </a:lstStyle>
          <a:p>
            <a:fld id="{E999C9D6-1B00-4C1A-83E1-059B8EECCF78}" type="datetime1">
              <a:rPr lang="nl-BE" smtClean="0"/>
              <a:pPr/>
              <a:t>7/11/2018</a:t>
            </a:fld>
            <a:endParaRPr lang="nl-BE"/>
          </a:p>
        </p:txBody>
      </p:sp>
      <p:sp>
        <p:nvSpPr>
          <p:cNvPr id="12" name="Tijdelijke aanduiding voor dianummer 5"/>
          <p:cNvSpPr>
            <a:spLocks noGrp="1"/>
          </p:cNvSpPr>
          <p:nvPr>
            <p:ph type="sldNum" sz="quarter" idx="12"/>
          </p:nvPr>
        </p:nvSpPr>
        <p:spPr>
          <a:xfrm>
            <a:off x="8100392" y="6232315"/>
            <a:ext cx="586408" cy="365125"/>
          </a:xfrm>
        </p:spPr>
        <p:txBody>
          <a:bodyPr rIns="0"/>
          <a:lstStyle>
            <a:lvl1pPr>
              <a:defRPr>
                <a:solidFill>
                  <a:srgbClr val="F05A41"/>
                </a:solidFill>
                <a:latin typeface="Arial" panose="020B0604020202020204" pitchFamily="34" charset="0"/>
                <a:cs typeface="Arial" panose="020B0604020202020204" pitchFamily="34" charset="0"/>
              </a:defRPr>
            </a:lvl1pPr>
          </a:lstStyle>
          <a:p>
            <a:fld id="{573977E6-ECE3-4EBF-B1EC-9AB8E074A984}" type="slidenum">
              <a:rPr lang="nl-BE" smtClean="0"/>
              <a:pPr/>
              <a:t>‹nr.›</a:t>
            </a:fld>
            <a:endParaRPr lang="nl-BE"/>
          </a:p>
        </p:txBody>
      </p:sp>
      <p:cxnSp>
        <p:nvCxnSpPr>
          <p:cNvPr id="18" name="Rechte verbindingslijn 17"/>
          <p:cNvCxnSpPr/>
          <p:nvPr userDrawn="1"/>
        </p:nvCxnSpPr>
        <p:spPr>
          <a:xfrm>
            <a:off x="1331550" y="6224691"/>
            <a:ext cx="7365594" cy="0"/>
          </a:xfrm>
          <a:prstGeom prst="line">
            <a:avLst/>
          </a:prstGeom>
          <a:ln w="6350">
            <a:solidFill>
              <a:srgbClr val="F05A41"/>
            </a:solidFill>
          </a:ln>
        </p:spPr>
        <p:style>
          <a:lnRef idx="1">
            <a:schemeClr val="accent1"/>
          </a:lnRef>
          <a:fillRef idx="0">
            <a:schemeClr val="accent1"/>
          </a:fillRef>
          <a:effectRef idx="0">
            <a:schemeClr val="accent1"/>
          </a:effectRef>
          <a:fontRef idx="minor">
            <a:schemeClr val="tx1"/>
          </a:fontRef>
        </p:style>
      </p:cxnSp>
      <p:sp>
        <p:nvSpPr>
          <p:cNvPr id="19" name="Tijdelijke aanduiding voor voettekst 4"/>
          <p:cNvSpPr>
            <a:spLocks noGrp="1"/>
          </p:cNvSpPr>
          <p:nvPr>
            <p:ph type="ftr" sz="quarter" idx="11"/>
          </p:nvPr>
        </p:nvSpPr>
        <p:spPr>
          <a:xfrm>
            <a:off x="1331550" y="6232315"/>
            <a:ext cx="4688250" cy="365125"/>
          </a:xfrm>
        </p:spPr>
        <p:txBody>
          <a:bodyPr lIns="0"/>
          <a:lstStyle>
            <a:lvl1pPr>
              <a:defRPr>
                <a:solidFill>
                  <a:srgbClr val="F05A41"/>
                </a:solidFill>
                <a:latin typeface="Arial" panose="020B0604020202020204" pitchFamily="34" charset="0"/>
                <a:cs typeface="Arial" panose="020B0604020202020204" pitchFamily="34" charset="0"/>
              </a:defRPr>
            </a:lvl1pPr>
          </a:lstStyle>
          <a:p>
            <a:r>
              <a:rPr lang="nl-BE"/>
              <a:t>atlas · integratie &amp; inburgering Antwerpen</a:t>
            </a:r>
            <a:endParaRPr lang="nl-BE" dirty="0"/>
          </a:p>
        </p:txBody>
      </p:sp>
    </p:spTree>
    <p:extLst>
      <p:ext uri="{BB962C8B-B14F-4D97-AF65-F5344CB8AC3E}">
        <p14:creationId xmlns:p14="http://schemas.microsoft.com/office/powerpoint/2010/main" val="11976720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774475"/>
          </a:xfr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774475"/>
          </a:xfr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11" name="Afbeelding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430" y="6021360"/>
            <a:ext cx="597409" cy="548641"/>
          </a:xfrm>
          <a:prstGeom prst="rect">
            <a:avLst/>
          </a:prstGeom>
        </p:spPr>
      </p:pic>
      <p:cxnSp>
        <p:nvCxnSpPr>
          <p:cNvPr id="16" name="Rechte verbindingslijn 15"/>
          <p:cNvCxnSpPr/>
          <p:nvPr userDrawn="1"/>
        </p:nvCxnSpPr>
        <p:spPr>
          <a:xfrm>
            <a:off x="467544" y="1425819"/>
            <a:ext cx="8229600" cy="0"/>
          </a:xfrm>
          <a:prstGeom prst="line">
            <a:avLst/>
          </a:prstGeom>
          <a:ln w="6350">
            <a:solidFill>
              <a:srgbClr val="F05A41"/>
            </a:solidFill>
          </a:ln>
        </p:spPr>
        <p:style>
          <a:lnRef idx="1">
            <a:schemeClr val="accent1"/>
          </a:lnRef>
          <a:fillRef idx="0">
            <a:schemeClr val="accent1"/>
          </a:fillRef>
          <a:effectRef idx="0">
            <a:schemeClr val="accent1"/>
          </a:effectRef>
          <a:fontRef idx="minor">
            <a:schemeClr val="tx1"/>
          </a:fontRef>
        </p:style>
      </p:cxnSp>
      <p:sp>
        <p:nvSpPr>
          <p:cNvPr id="13" name="Tijdelijke aanduiding voor datum 3"/>
          <p:cNvSpPr>
            <a:spLocks noGrp="1"/>
          </p:cNvSpPr>
          <p:nvPr>
            <p:ph type="dt" sz="half" idx="10"/>
          </p:nvPr>
        </p:nvSpPr>
        <p:spPr>
          <a:xfrm>
            <a:off x="6156220" y="6232315"/>
            <a:ext cx="1845524" cy="365125"/>
          </a:xfrm>
        </p:spPr>
        <p:txBody>
          <a:bodyPr rIns="0"/>
          <a:lstStyle>
            <a:lvl1pPr algn="r">
              <a:defRPr>
                <a:solidFill>
                  <a:srgbClr val="F05A41"/>
                </a:solidFill>
                <a:latin typeface="Arial" panose="020B0604020202020204" pitchFamily="34" charset="0"/>
                <a:cs typeface="Arial" panose="020B0604020202020204" pitchFamily="34" charset="0"/>
              </a:defRPr>
            </a:lvl1pPr>
          </a:lstStyle>
          <a:p>
            <a:fld id="{581DDABF-1941-4606-BF1C-8E6CACF5E06F}" type="datetime1">
              <a:rPr lang="nl-BE" smtClean="0"/>
              <a:pPr/>
              <a:t>7/11/2018</a:t>
            </a:fld>
            <a:endParaRPr lang="nl-BE"/>
          </a:p>
        </p:txBody>
      </p:sp>
      <p:sp>
        <p:nvSpPr>
          <p:cNvPr id="14" name="Tijdelijke aanduiding voor dianummer 5"/>
          <p:cNvSpPr>
            <a:spLocks noGrp="1"/>
          </p:cNvSpPr>
          <p:nvPr>
            <p:ph type="sldNum" sz="quarter" idx="12"/>
          </p:nvPr>
        </p:nvSpPr>
        <p:spPr>
          <a:xfrm>
            <a:off x="8100392" y="6232315"/>
            <a:ext cx="586408" cy="365125"/>
          </a:xfrm>
        </p:spPr>
        <p:txBody>
          <a:bodyPr rIns="0"/>
          <a:lstStyle>
            <a:lvl1pPr>
              <a:defRPr>
                <a:solidFill>
                  <a:srgbClr val="F05A41"/>
                </a:solidFill>
                <a:latin typeface="Arial" panose="020B0604020202020204" pitchFamily="34" charset="0"/>
                <a:cs typeface="Arial" panose="020B0604020202020204" pitchFamily="34" charset="0"/>
              </a:defRPr>
            </a:lvl1pPr>
          </a:lstStyle>
          <a:p>
            <a:fld id="{573977E6-ECE3-4EBF-B1EC-9AB8E074A984}" type="slidenum">
              <a:rPr lang="nl-BE" smtClean="0"/>
              <a:pPr/>
              <a:t>‹nr.›</a:t>
            </a:fld>
            <a:endParaRPr lang="nl-BE"/>
          </a:p>
        </p:txBody>
      </p:sp>
      <p:cxnSp>
        <p:nvCxnSpPr>
          <p:cNvPr id="20" name="Rechte verbindingslijn 19"/>
          <p:cNvCxnSpPr/>
          <p:nvPr userDrawn="1"/>
        </p:nvCxnSpPr>
        <p:spPr>
          <a:xfrm>
            <a:off x="1331550" y="6224691"/>
            <a:ext cx="7365594" cy="0"/>
          </a:xfrm>
          <a:prstGeom prst="line">
            <a:avLst/>
          </a:prstGeom>
          <a:ln w="6350">
            <a:solidFill>
              <a:srgbClr val="F05A41"/>
            </a:solidFill>
          </a:ln>
        </p:spPr>
        <p:style>
          <a:lnRef idx="1">
            <a:schemeClr val="accent1"/>
          </a:lnRef>
          <a:fillRef idx="0">
            <a:schemeClr val="accent1"/>
          </a:fillRef>
          <a:effectRef idx="0">
            <a:schemeClr val="accent1"/>
          </a:effectRef>
          <a:fontRef idx="minor">
            <a:schemeClr val="tx1"/>
          </a:fontRef>
        </p:style>
      </p:cxnSp>
      <p:sp>
        <p:nvSpPr>
          <p:cNvPr id="21" name="Tijdelijke aanduiding voor voettekst 4"/>
          <p:cNvSpPr>
            <a:spLocks noGrp="1"/>
          </p:cNvSpPr>
          <p:nvPr>
            <p:ph type="ftr" sz="quarter" idx="11"/>
          </p:nvPr>
        </p:nvSpPr>
        <p:spPr>
          <a:xfrm>
            <a:off x="1331550" y="6232315"/>
            <a:ext cx="4688250" cy="365125"/>
          </a:xfrm>
        </p:spPr>
        <p:txBody>
          <a:bodyPr lIns="0"/>
          <a:lstStyle>
            <a:lvl1pPr>
              <a:defRPr>
                <a:solidFill>
                  <a:srgbClr val="F05A41"/>
                </a:solidFill>
                <a:latin typeface="Arial" panose="020B0604020202020204" pitchFamily="34" charset="0"/>
                <a:cs typeface="Arial" panose="020B0604020202020204" pitchFamily="34" charset="0"/>
              </a:defRPr>
            </a:lvl1pPr>
          </a:lstStyle>
          <a:p>
            <a:r>
              <a:rPr lang="nl-BE"/>
              <a:t>atlas · integratie &amp; inburgering Antwerpen</a:t>
            </a:r>
            <a:endParaRPr lang="nl-BE" dirty="0"/>
          </a:p>
        </p:txBody>
      </p:sp>
    </p:spTree>
    <p:extLst>
      <p:ext uri="{BB962C8B-B14F-4D97-AF65-F5344CB8AC3E}">
        <p14:creationId xmlns:p14="http://schemas.microsoft.com/office/powerpoint/2010/main" val="30436616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430" y="6021360"/>
            <a:ext cx="597409" cy="548641"/>
          </a:xfrm>
          <a:prstGeom prst="rect">
            <a:avLst/>
          </a:prstGeom>
        </p:spPr>
      </p:pic>
      <p:cxnSp>
        <p:nvCxnSpPr>
          <p:cNvPr id="12" name="Rechte verbindingslijn 11"/>
          <p:cNvCxnSpPr/>
          <p:nvPr userDrawn="1"/>
        </p:nvCxnSpPr>
        <p:spPr>
          <a:xfrm>
            <a:off x="467544" y="1425819"/>
            <a:ext cx="8229600" cy="0"/>
          </a:xfrm>
          <a:prstGeom prst="line">
            <a:avLst/>
          </a:prstGeom>
          <a:ln w="6350">
            <a:solidFill>
              <a:srgbClr val="F05A41"/>
            </a:solidFill>
          </a:ln>
        </p:spPr>
        <p:style>
          <a:lnRef idx="1">
            <a:schemeClr val="accent1"/>
          </a:lnRef>
          <a:fillRef idx="0">
            <a:schemeClr val="accent1"/>
          </a:fillRef>
          <a:effectRef idx="0">
            <a:schemeClr val="accent1"/>
          </a:effectRef>
          <a:fontRef idx="minor">
            <a:schemeClr val="tx1"/>
          </a:fontRef>
        </p:style>
      </p:cxnSp>
      <p:sp>
        <p:nvSpPr>
          <p:cNvPr id="9" name="Tijdelijke aanduiding voor datum 3"/>
          <p:cNvSpPr>
            <a:spLocks noGrp="1"/>
          </p:cNvSpPr>
          <p:nvPr>
            <p:ph type="dt" sz="half" idx="10"/>
          </p:nvPr>
        </p:nvSpPr>
        <p:spPr>
          <a:xfrm>
            <a:off x="6156220" y="6232315"/>
            <a:ext cx="1845524" cy="365125"/>
          </a:xfrm>
        </p:spPr>
        <p:txBody>
          <a:bodyPr rIns="0"/>
          <a:lstStyle>
            <a:lvl1pPr algn="r">
              <a:defRPr>
                <a:solidFill>
                  <a:srgbClr val="F05A41"/>
                </a:solidFill>
                <a:latin typeface="Arial" panose="020B0604020202020204" pitchFamily="34" charset="0"/>
                <a:cs typeface="Arial" panose="020B0604020202020204" pitchFamily="34" charset="0"/>
              </a:defRPr>
            </a:lvl1pPr>
          </a:lstStyle>
          <a:p>
            <a:fld id="{9FB38616-939E-4D89-BA38-D42E0A577939}" type="datetime1">
              <a:rPr lang="nl-BE" smtClean="0"/>
              <a:pPr/>
              <a:t>7/11/2018</a:t>
            </a:fld>
            <a:endParaRPr lang="nl-BE"/>
          </a:p>
        </p:txBody>
      </p:sp>
      <p:sp>
        <p:nvSpPr>
          <p:cNvPr id="10" name="Tijdelijke aanduiding voor dianummer 5"/>
          <p:cNvSpPr>
            <a:spLocks noGrp="1"/>
          </p:cNvSpPr>
          <p:nvPr>
            <p:ph type="sldNum" sz="quarter" idx="12"/>
          </p:nvPr>
        </p:nvSpPr>
        <p:spPr>
          <a:xfrm>
            <a:off x="8100392" y="6232315"/>
            <a:ext cx="586408" cy="365125"/>
          </a:xfrm>
        </p:spPr>
        <p:txBody>
          <a:bodyPr rIns="0"/>
          <a:lstStyle>
            <a:lvl1pPr>
              <a:defRPr>
                <a:solidFill>
                  <a:srgbClr val="F05A41"/>
                </a:solidFill>
                <a:latin typeface="Arial" panose="020B0604020202020204" pitchFamily="34" charset="0"/>
                <a:cs typeface="Arial" panose="020B0604020202020204" pitchFamily="34" charset="0"/>
              </a:defRPr>
            </a:lvl1pPr>
          </a:lstStyle>
          <a:p>
            <a:fld id="{573977E6-ECE3-4EBF-B1EC-9AB8E074A984}" type="slidenum">
              <a:rPr lang="nl-BE" smtClean="0"/>
              <a:pPr/>
              <a:t>‹nr.›</a:t>
            </a:fld>
            <a:endParaRPr lang="nl-BE"/>
          </a:p>
        </p:txBody>
      </p:sp>
      <p:cxnSp>
        <p:nvCxnSpPr>
          <p:cNvPr id="16" name="Rechte verbindingslijn 15"/>
          <p:cNvCxnSpPr/>
          <p:nvPr userDrawn="1"/>
        </p:nvCxnSpPr>
        <p:spPr>
          <a:xfrm>
            <a:off x="1331550" y="6224691"/>
            <a:ext cx="7365594" cy="0"/>
          </a:xfrm>
          <a:prstGeom prst="line">
            <a:avLst/>
          </a:prstGeom>
          <a:ln w="6350">
            <a:solidFill>
              <a:srgbClr val="F05A41"/>
            </a:solidFill>
          </a:ln>
        </p:spPr>
        <p:style>
          <a:lnRef idx="1">
            <a:schemeClr val="accent1"/>
          </a:lnRef>
          <a:fillRef idx="0">
            <a:schemeClr val="accent1"/>
          </a:fillRef>
          <a:effectRef idx="0">
            <a:schemeClr val="accent1"/>
          </a:effectRef>
          <a:fontRef idx="minor">
            <a:schemeClr val="tx1"/>
          </a:fontRef>
        </p:style>
      </p:cxnSp>
      <p:sp>
        <p:nvSpPr>
          <p:cNvPr id="17" name="Tijdelijke aanduiding voor voettekst 4"/>
          <p:cNvSpPr>
            <a:spLocks noGrp="1"/>
          </p:cNvSpPr>
          <p:nvPr>
            <p:ph type="ftr" sz="quarter" idx="11"/>
          </p:nvPr>
        </p:nvSpPr>
        <p:spPr>
          <a:xfrm>
            <a:off x="1331550" y="6232315"/>
            <a:ext cx="4688250" cy="365125"/>
          </a:xfrm>
        </p:spPr>
        <p:txBody>
          <a:bodyPr lIns="0"/>
          <a:lstStyle>
            <a:lvl1pPr>
              <a:defRPr>
                <a:solidFill>
                  <a:srgbClr val="F05A41"/>
                </a:solidFill>
                <a:latin typeface="Arial" panose="020B0604020202020204" pitchFamily="34" charset="0"/>
                <a:cs typeface="Arial" panose="020B0604020202020204" pitchFamily="34" charset="0"/>
              </a:defRPr>
            </a:lvl1pPr>
          </a:lstStyle>
          <a:p>
            <a:r>
              <a:rPr lang="nl-BE"/>
              <a:t>atlas · integratie &amp; inburgering Antwerpen</a:t>
            </a:r>
            <a:endParaRPr lang="nl-BE" dirty="0"/>
          </a:p>
        </p:txBody>
      </p:sp>
    </p:spTree>
    <p:extLst>
      <p:ext uri="{BB962C8B-B14F-4D97-AF65-F5344CB8AC3E}">
        <p14:creationId xmlns:p14="http://schemas.microsoft.com/office/powerpoint/2010/main" val="6325281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430" y="6021360"/>
            <a:ext cx="597409" cy="548641"/>
          </a:xfrm>
          <a:prstGeom prst="rect">
            <a:avLst/>
          </a:prstGeom>
        </p:spPr>
      </p:pic>
      <p:sp>
        <p:nvSpPr>
          <p:cNvPr id="7" name="Tijdelijke aanduiding voor datum 3"/>
          <p:cNvSpPr>
            <a:spLocks noGrp="1"/>
          </p:cNvSpPr>
          <p:nvPr>
            <p:ph type="dt" sz="half" idx="10"/>
          </p:nvPr>
        </p:nvSpPr>
        <p:spPr>
          <a:xfrm>
            <a:off x="6156220" y="6232315"/>
            <a:ext cx="1845524" cy="365125"/>
          </a:xfrm>
        </p:spPr>
        <p:txBody>
          <a:bodyPr rIns="0"/>
          <a:lstStyle>
            <a:lvl1pPr algn="r">
              <a:defRPr>
                <a:solidFill>
                  <a:srgbClr val="F05A41"/>
                </a:solidFill>
                <a:latin typeface="Arial" panose="020B0604020202020204" pitchFamily="34" charset="0"/>
                <a:cs typeface="Arial" panose="020B0604020202020204" pitchFamily="34" charset="0"/>
              </a:defRPr>
            </a:lvl1pPr>
          </a:lstStyle>
          <a:p>
            <a:fld id="{41E27CD9-5691-4BB2-98ED-248F865F4396}" type="datetime1">
              <a:rPr lang="nl-BE" smtClean="0"/>
              <a:pPr/>
              <a:t>7/11/2018</a:t>
            </a:fld>
            <a:endParaRPr lang="nl-BE"/>
          </a:p>
        </p:txBody>
      </p:sp>
      <p:sp>
        <p:nvSpPr>
          <p:cNvPr id="8" name="Tijdelijke aanduiding voor dianummer 5"/>
          <p:cNvSpPr>
            <a:spLocks noGrp="1"/>
          </p:cNvSpPr>
          <p:nvPr>
            <p:ph type="sldNum" sz="quarter" idx="12"/>
          </p:nvPr>
        </p:nvSpPr>
        <p:spPr>
          <a:xfrm>
            <a:off x="8100392" y="6232315"/>
            <a:ext cx="586408" cy="365125"/>
          </a:xfrm>
        </p:spPr>
        <p:txBody>
          <a:bodyPr rIns="0"/>
          <a:lstStyle>
            <a:lvl1pPr>
              <a:defRPr>
                <a:solidFill>
                  <a:srgbClr val="F05A41"/>
                </a:solidFill>
                <a:latin typeface="Arial" panose="020B0604020202020204" pitchFamily="34" charset="0"/>
                <a:cs typeface="Arial" panose="020B0604020202020204" pitchFamily="34" charset="0"/>
              </a:defRPr>
            </a:lvl1pPr>
          </a:lstStyle>
          <a:p>
            <a:fld id="{573977E6-ECE3-4EBF-B1EC-9AB8E074A984}" type="slidenum">
              <a:rPr lang="nl-BE" smtClean="0"/>
              <a:pPr/>
              <a:t>‹nr.›</a:t>
            </a:fld>
            <a:endParaRPr lang="nl-BE"/>
          </a:p>
        </p:txBody>
      </p:sp>
      <p:cxnSp>
        <p:nvCxnSpPr>
          <p:cNvPr id="9" name="Rechte verbindingslijn 8"/>
          <p:cNvCxnSpPr/>
          <p:nvPr userDrawn="1"/>
        </p:nvCxnSpPr>
        <p:spPr>
          <a:xfrm>
            <a:off x="1331550" y="6224691"/>
            <a:ext cx="7365594" cy="0"/>
          </a:xfrm>
          <a:prstGeom prst="line">
            <a:avLst/>
          </a:prstGeom>
          <a:ln w="6350">
            <a:solidFill>
              <a:srgbClr val="F05A41"/>
            </a:solidFill>
          </a:ln>
        </p:spPr>
        <p:style>
          <a:lnRef idx="1">
            <a:schemeClr val="accent1"/>
          </a:lnRef>
          <a:fillRef idx="0">
            <a:schemeClr val="accent1"/>
          </a:fillRef>
          <a:effectRef idx="0">
            <a:schemeClr val="accent1"/>
          </a:effectRef>
          <a:fontRef idx="minor">
            <a:schemeClr val="tx1"/>
          </a:fontRef>
        </p:style>
      </p:cxnSp>
      <p:sp>
        <p:nvSpPr>
          <p:cNvPr id="14" name="Tijdelijke aanduiding voor voettekst 4"/>
          <p:cNvSpPr>
            <a:spLocks noGrp="1"/>
          </p:cNvSpPr>
          <p:nvPr>
            <p:ph type="ftr" sz="quarter" idx="11"/>
          </p:nvPr>
        </p:nvSpPr>
        <p:spPr>
          <a:xfrm>
            <a:off x="1331550" y="6232315"/>
            <a:ext cx="4688250" cy="365125"/>
          </a:xfrm>
        </p:spPr>
        <p:txBody>
          <a:bodyPr lIns="0"/>
          <a:lstStyle>
            <a:lvl1pPr>
              <a:defRPr>
                <a:solidFill>
                  <a:srgbClr val="F05A41"/>
                </a:solidFill>
                <a:latin typeface="Arial" panose="020B0604020202020204" pitchFamily="34" charset="0"/>
                <a:cs typeface="Arial" panose="020B0604020202020204" pitchFamily="34" charset="0"/>
              </a:defRPr>
            </a:lvl1pPr>
          </a:lstStyle>
          <a:p>
            <a:r>
              <a:rPr lang="nl-BE"/>
              <a:t>atlas · integratie &amp; inburgering Antwerpen</a:t>
            </a:r>
            <a:endParaRPr lang="nl-BE" dirty="0"/>
          </a:p>
        </p:txBody>
      </p:sp>
    </p:spTree>
    <p:extLst>
      <p:ext uri="{BB962C8B-B14F-4D97-AF65-F5344CB8AC3E}">
        <p14:creationId xmlns:p14="http://schemas.microsoft.com/office/powerpoint/2010/main" val="277077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1373F853-9258-43F0-ADF9-9A74EEA03A55}" type="datetimeFigureOut">
              <a:rPr lang="nl-BE" smtClean="0"/>
              <a:pPr/>
              <a:t>7/11/2018</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B60C9EFF-7B72-4BF6-A7BB-D51C0367A509}" type="slidenum">
              <a:rPr lang="nl-BE" smtClean="0"/>
              <a:pPr/>
              <a:t>‹nr.›</a:t>
            </a:fld>
            <a:endParaRPr lang="nl-B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3575050" y="273050"/>
            <a:ext cx="5111750" cy="5676301"/>
          </a:xfrm>
        </p:spPr>
        <p:txBody>
          <a:bodyPr/>
          <a:lstStyle>
            <a:lvl1pPr>
              <a:defRPr sz="3200">
                <a:solidFill>
                  <a:srgbClr val="000000"/>
                </a:solidFill>
              </a:defRPr>
            </a:lvl1pPr>
            <a:lvl2pPr>
              <a:defRPr sz="2800">
                <a:solidFill>
                  <a:srgbClr val="000000"/>
                </a:solidFill>
              </a:defRPr>
            </a:lvl2pPr>
            <a:lvl3pPr>
              <a:defRPr sz="2400">
                <a:solidFill>
                  <a:srgbClr val="000000"/>
                </a:solidFill>
              </a:defRPr>
            </a:lvl3pPr>
            <a:lvl4pPr>
              <a:defRPr sz="2000">
                <a:solidFill>
                  <a:srgbClr val="000000"/>
                </a:solidFill>
              </a:defRPr>
            </a:lvl4pPr>
            <a:lvl5pPr>
              <a:defRPr sz="2000">
                <a:solidFill>
                  <a:srgbClr val="000000"/>
                </a:solidFill>
              </a:defRPr>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4" name="Tijdelijke aanduiding voor tekst 3"/>
          <p:cNvSpPr>
            <a:spLocks noGrp="1"/>
          </p:cNvSpPr>
          <p:nvPr>
            <p:ph type="body" sz="half" idx="2"/>
          </p:nvPr>
        </p:nvSpPr>
        <p:spPr>
          <a:xfrm>
            <a:off x="457200" y="1435101"/>
            <a:ext cx="3008313" cy="4514250"/>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pic>
        <p:nvPicPr>
          <p:cNvPr id="9"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430" y="6021360"/>
            <a:ext cx="597409" cy="548641"/>
          </a:xfrm>
          <a:prstGeom prst="rect">
            <a:avLst/>
          </a:prstGeom>
        </p:spPr>
      </p:pic>
      <p:sp>
        <p:nvSpPr>
          <p:cNvPr id="10" name="Tijdelijke aanduiding voor datum 3"/>
          <p:cNvSpPr>
            <a:spLocks noGrp="1"/>
          </p:cNvSpPr>
          <p:nvPr>
            <p:ph type="dt" sz="half" idx="10"/>
          </p:nvPr>
        </p:nvSpPr>
        <p:spPr>
          <a:xfrm>
            <a:off x="6156220" y="6232315"/>
            <a:ext cx="1845524" cy="365125"/>
          </a:xfrm>
        </p:spPr>
        <p:txBody>
          <a:bodyPr rIns="0"/>
          <a:lstStyle>
            <a:lvl1pPr algn="r">
              <a:defRPr>
                <a:solidFill>
                  <a:srgbClr val="F05A41"/>
                </a:solidFill>
                <a:latin typeface="Arial" panose="020B0604020202020204" pitchFamily="34" charset="0"/>
                <a:cs typeface="Arial" panose="020B0604020202020204" pitchFamily="34" charset="0"/>
              </a:defRPr>
            </a:lvl1pPr>
          </a:lstStyle>
          <a:p>
            <a:fld id="{A69EA7F8-FFE3-4B2C-8639-A673B76CEE10}" type="datetime1">
              <a:rPr lang="nl-BE" smtClean="0"/>
              <a:pPr/>
              <a:t>7/11/2018</a:t>
            </a:fld>
            <a:endParaRPr lang="nl-BE"/>
          </a:p>
        </p:txBody>
      </p:sp>
      <p:sp>
        <p:nvSpPr>
          <p:cNvPr id="11" name="Tijdelijke aanduiding voor dianummer 5"/>
          <p:cNvSpPr>
            <a:spLocks noGrp="1"/>
          </p:cNvSpPr>
          <p:nvPr>
            <p:ph type="sldNum" sz="quarter" idx="12"/>
          </p:nvPr>
        </p:nvSpPr>
        <p:spPr>
          <a:xfrm>
            <a:off x="8100392" y="6232315"/>
            <a:ext cx="586408" cy="365125"/>
          </a:xfrm>
        </p:spPr>
        <p:txBody>
          <a:bodyPr rIns="0"/>
          <a:lstStyle>
            <a:lvl1pPr>
              <a:defRPr>
                <a:solidFill>
                  <a:srgbClr val="F05A41"/>
                </a:solidFill>
                <a:latin typeface="Arial" panose="020B0604020202020204" pitchFamily="34" charset="0"/>
                <a:cs typeface="Arial" panose="020B0604020202020204" pitchFamily="34" charset="0"/>
              </a:defRPr>
            </a:lvl1pPr>
          </a:lstStyle>
          <a:p>
            <a:fld id="{573977E6-ECE3-4EBF-B1EC-9AB8E074A984}" type="slidenum">
              <a:rPr lang="nl-BE" smtClean="0"/>
              <a:pPr/>
              <a:t>‹nr.›</a:t>
            </a:fld>
            <a:endParaRPr lang="nl-BE"/>
          </a:p>
        </p:txBody>
      </p:sp>
      <p:cxnSp>
        <p:nvCxnSpPr>
          <p:cNvPr id="12" name="Rechte verbindingslijn 11"/>
          <p:cNvCxnSpPr/>
          <p:nvPr userDrawn="1"/>
        </p:nvCxnSpPr>
        <p:spPr>
          <a:xfrm>
            <a:off x="1331550" y="6224691"/>
            <a:ext cx="7365594" cy="0"/>
          </a:xfrm>
          <a:prstGeom prst="line">
            <a:avLst/>
          </a:prstGeom>
          <a:ln w="6350">
            <a:solidFill>
              <a:srgbClr val="F05A41"/>
            </a:solidFill>
          </a:ln>
        </p:spPr>
        <p:style>
          <a:lnRef idx="1">
            <a:schemeClr val="accent1"/>
          </a:lnRef>
          <a:fillRef idx="0">
            <a:schemeClr val="accent1"/>
          </a:fillRef>
          <a:effectRef idx="0">
            <a:schemeClr val="accent1"/>
          </a:effectRef>
          <a:fontRef idx="minor">
            <a:schemeClr val="tx1"/>
          </a:fontRef>
        </p:style>
      </p:cxnSp>
      <p:sp>
        <p:nvSpPr>
          <p:cNvPr id="17" name="Tijdelijke aanduiding voor voettekst 4"/>
          <p:cNvSpPr>
            <a:spLocks noGrp="1"/>
          </p:cNvSpPr>
          <p:nvPr>
            <p:ph type="ftr" sz="quarter" idx="11"/>
          </p:nvPr>
        </p:nvSpPr>
        <p:spPr>
          <a:xfrm>
            <a:off x="1331550" y="6232315"/>
            <a:ext cx="4688250" cy="365125"/>
          </a:xfrm>
        </p:spPr>
        <p:txBody>
          <a:bodyPr lIns="0"/>
          <a:lstStyle>
            <a:lvl1pPr>
              <a:defRPr>
                <a:solidFill>
                  <a:srgbClr val="F05A41"/>
                </a:solidFill>
                <a:latin typeface="Arial" panose="020B0604020202020204" pitchFamily="34" charset="0"/>
                <a:cs typeface="Arial" panose="020B0604020202020204" pitchFamily="34" charset="0"/>
              </a:defRPr>
            </a:lvl1pPr>
          </a:lstStyle>
          <a:p>
            <a:r>
              <a:rPr lang="nl-BE"/>
              <a:t>atlas · integratie &amp; inburgering Antwerpen</a:t>
            </a:r>
            <a:endParaRPr lang="nl-BE" dirty="0"/>
          </a:p>
        </p:txBody>
      </p:sp>
    </p:spTree>
    <p:extLst>
      <p:ext uri="{BB962C8B-B14F-4D97-AF65-F5344CB8AC3E}">
        <p14:creationId xmlns:p14="http://schemas.microsoft.com/office/powerpoint/2010/main" val="21734448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BE"/>
          </a:p>
        </p:txBody>
      </p:sp>
      <p:sp>
        <p:nvSpPr>
          <p:cNvPr id="4" name="Tijdelijke aanduiding voor tekst 3"/>
          <p:cNvSpPr>
            <a:spLocks noGrp="1"/>
          </p:cNvSpPr>
          <p:nvPr>
            <p:ph type="body" sz="half" idx="2"/>
          </p:nvPr>
        </p:nvSpPr>
        <p:spPr>
          <a:xfrm>
            <a:off x="1792288" y="5367338"/>
            <a:ext cx="5486400" cy="582012"/>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pic>
        <p:nvPicPr>
          <p:cNvPr id="9"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430" y="6021360"/>
            <a:ext cx="597409" cy="548641"/>
          </a:xfrm>
          <a:prstGeom prst="rect">
            <a:avLst/>
          </a:prstGeom>
        </p:spPr>
      </p:pic>
      <p:sp>
        <p:nvSpPr>
          <p:cNvPr id="10" name="Tijdelijke aanduiding voor datum 3"/>
          <p:cNvSpPr>
            <a:spLocks noGrp="1"/>
          </p:cNvSpPr>
          <p:nvPr>
            <p:ph type="dt" sz="half" idx="10"/>
          </p:nvPr>
        </p:nvSpPr>
        <p:spPr>
          <a:xfrm>
            <a:off x="6156220" y="6232315"/>
            <a:ext cx="1845524" cy="365125"/>
          </a:xfrm>
        </p:spPr>
        <p:txBody>
          <a:bodyPr rIns="0"/>
          <a:lstStyle>
            <a:lvl1pPr algn="r">
              <a:defRPr>
                <a:solidFill>
                  <a:srgbClr val="F05A41"/>
                </a:solidFill>
                <a:latin typeface="Arial" panose="020B0604020202020204" pitchFamily="34" charset="0"/>
                <a:cs typeface="Arial" panose="020B0604020202020204" pitchFamily="34" charset="0"/>
              </a:defRPr>
            </a:lvl1pPr>
          </a:lstStyle>
          <a:p>
            <a:fld id="{13DB4F5B-D5D9-432B-9726-4BFA950DFB7F}" type="datetime1">
              <a:rPr lang="nl-BE" smtClean="0"/>
              <a:pPr/>
              <a:t>7/11/2018</a:t>
            </a:fld>
            <a:endParaRPr lang="nl-BE"/>
          </a:p>
        </p:txBody>
      </p:sp>
      <p:sp>
        <p:nvSpPr>
          <p:cNvPr id="11" name="Tijdelijke aanduiding voor dianummer 5"/>
          <p:cNvSpPr>
            <a:spLocks noGrp="1"/>
          </p:cNvSpPr>
          <p:nvPr>
            <p:ph type="sldNum" sz="quarter" idx="12"/>
          </p:nvPr>
        </p:nvSpPr>
        <p:spPr>
          <a:xfrm>
            <a:off x="8100392" y="6232315"/>
            <a:ext cx="586408" cy="365125"/>
          </a:xfrm>
        </p:spPr>
        <p:txBody>
          <a:bodyPr rIns="0"/>
          <a:lstStyle>
            <a:lvl1pPr>
              <a:defRPr>
                <a:solidFill>
                  <a:srgbClr val="F05A41"/>
                </a:solidFill>
                <a:latin typeface="Arial" panose="020B0604020202020204" pitchFamily="34" charset="0"/>
                <a:cs typeface="Arial" panose="020B0604020202020204" pitchFamily="34" charset="0"/>
              </a:defRPr>
            </a:lvl1pPr>
          </a:lstStyle>
          <a:p>
            <a:fld id="{573977E6-ECE3-4EBF-B1EC-9AB8E074A984}" type="slidenum">
              <a:rPr lang="nl-BE" smtClean="0"/>
              <a:pPr/>
              <a:t>‹nr.›</a:t>
            </a:fld>
            <a:endParaRPr lang="nl-BE"/>
          </a:p>
        </p:txBody>
      </p:sp>
      <p:cxnSp>
        <p:nvCxnSpPr>
          <p:cNvPr id="12" name="Rechte verbindingslijn 11"/>
          <p:cNvCxnSpPr/>
          <p:nvPr userDrawn="1"/>
        </p:nvCxnSpPr>
        <p:spPr>
          <a:xfrm>
            <a:off x="1331550" y="6224691"/>
            <a:ext cx="7365594" cy="0"/>
          </a:xfrm>
          <a:prstGeom prst="line">
            <a:avLst/>
          </a:prstGeom>
          <a:ln w="6350">
            <a:solidFill>
              <a:srgbClr val="F05A41"/>
            </a:solidFill>
          </a:ln>
        </p:spPr>
        <p:style>
          <a:lnRef idx="1">
            <a:schemeClr val="accent1"/>
          </a:lnRef>
          <a:fillRef idx="0">
            <a:schemeClr val="accent1"/>
          </a:fillRef>
          <a:effectRef idx="0">
            <a:schemeClr val="accent1"/>
          </a:effectRef>
          <a:fontRef idx="minor">
            <a:schemeClr val="tx1"/>
          </a:fontRef>
        </p:style>
      </p:cxnSp>
      <p:sp>
        <p:nvSpPr>
          <p:cNvPr id="17" name="Tijdelijke aanduiding voor voettekst 4"/>
          <p:cNvSpPr>
            <a:spLocks noGrp="1"/>
          </p:cNvSpPr>
          <p:nvPr>
            <p:ph type="ftr" sz="quarter" idx="11"/>
          </p:nvPr>
        </p:nvSpPr>
        <p:spPr>
          <a:xfrm>
            <a:off x="1331550" y="6232315"/>
            <a:ext cx="4688250" cy="365125"/>
          </a:xfrm>
        </p:spPr>
        <p:txBody>
          <a:bodyPr lIns="0"/>
          <a:lstStyle>
            <a:lvl1pPr>
              <a:defRPr>
                <a:solidFill>
                  <a:srgbClr val="F05A41"/>
                </a:solidFill>
                <a:latin typeface="Arial" panose="020B0604020202020204" pitchFamily="34" charset="0"/>
                <a:cs typeface="Arial" panose="020B0604020202020204" pitchFamily="34" charset="0"/>
              </a:defRPr>
            </a:lvl1pPr>
          </a:lstStyle>
          <a:p>
            <a:r>
              <a:rPr lang="nl-BE"/>
              <a:t>atlas · integratie &amp; inburgering Antwerpen</a:t>
            </a:r>
            <a:endParaRPr lang="nl-BE" dirty="0"/>
          </a:p>
        </p:txBody>
      </p:sp>
    </p:spTree>
    <p:extLst>
      <p:ext uri="{BB962C8B-B14F-4D97-AF65-F5344CB8AC3E}">
        <p14:creationId xmlns:p14="http://schemas.microsoft.com/office/powerpoint/2010/main" val="15063751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a:xfrm>
            <a:off x="457200" y="1600201"/>
            <a:ext cx="8229600" cy="4349150"/>
          </a:xfrm>
        </p:spPr>
        <p:txBody>
          <a:bodyPr vert="eaVert"/>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10" name="Afbeelding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430" y="6021360"/>
            <a:ext cx="597409" cy="548641"/>
          </a:xfrm>
          <a:prstGeom prst="rect">
            <a:avLst/>
          </a:prstGeom>
        </p:spPr>
      </p:pic>
      <p:cxnSp>
        <p:nvCxnSpPr>
          <p:cNvPr id="13" name="Rechte verbindingslijn 12"/>
          <p:cNvCxnSpPr/>
          <p:nvPr userDrawn="1"/>
        </p:nvCxnSpPr>
        <p:spPr>
          <a:xfrm>
            <a:off x="467544" y="1425819"/>
            <a:ext cx="8229600" cy="0"/>
          </a:xfrm>
          <a:prstGeom prst="line">
            <a:avLst/>
          </a:prstGeom>
          <a:ln w="6350">
            <a:solidFill>
              <a:srgbClr val="F05A41"/>
            </a:solidFill>
          </a:ln>
        </p:spPr>
        <p:style>
          <a:lnRef idx="1">
            <a:schemeClr val="accent1"/>
          </a:lnRef>
          <a:fillRef idx="0">
            <a:schemeClr val="accent1"/>
          </a:fillRef>
          <a:effectRef idx="0">
            <a:schemeClr val="accent1"/>
          </a:effectRef>
          <a:fontRef idx="minor">
            <a:schemeClr val="tx1"/>
          </a:fontRef>
        </p:style>
      </p:cxnSp>
      <p:sp>
        <p:nvSpPr>
          <p:cNvPr id="11" name="Tijdelijke aanduiding voor datum 3"/>
          <p:cNvSpPr>
            <a:spLocks noGrp="1"/>
          </p:cNvSpPr>
          <p:nvPr>
            <p:ph type="dt" sz="half" idx="10"/>
          </p:nvPr>
        </p:nvSpPr>
        <p:spPr>
          <a:xfrm>
            <a:off x="6156220" y="6232315"/>
            <a:ext cx="1845524" cy="365125"/>
          </a:xfrm>
        </p:spPr>
        <p:txBody>
          <a:bodyPr rIns="0"/>
          <a:lstStyle>
            <a:lvl1pPr algn="r">
              <a:defRPr>
                <a:solidFill>
                  <a:srgbClr val="F05A41"/>
                </a:solidFill>
                <a:latin typeface="Arial" panose="020B0604020202020204" pitchFamily="34" charset="0"/>
                <a:cs typeface="Arial" panose="020B0604020202020204" pitchFamily="34" charset="0"/>
              </a:defRPr>
            </a:lvl1pPr>
          </a:lstStyle>
          <a:p>
            <a:fld id="{16FBACEE-48FC-4AA0-AFA4-4913A8E73C78}" type="datetime1">
              <a:rPr lang="nl-BE" smtClean="0"/>
              <a:pPr/>
              <a:t>7/11/2018</a:t>
            </a:fld>
            <a:endParaRPr lang="nl-BE"/>
          </a:p>
        </p:txBody>
      </p:sp>
      <p:sp>
        <p:nvSpPr>
          <p:cNvPr id="17" name="Tijdelijke aanduiding voor dianummer 5"/>
          <p:cNvSpPr>
            <a:spLocks noGrp="1"/>
          </p:cNvSpPr>
          <p:nvPr>
            <p:ph type="sldNum" sz="quarter" idx="12"/>
          </p:nvPr>
        </p:nvSpPr>
        <p:spPr>
          <a:xfrm>
            <a:off x="8100392" y="6232315"/>
            <a:ext cx="586408" cy="365125"/>
          </a:xfrm>
        </p:spPr>
        <p:txBody>
          <a:bodyPr rIns="0"/>
          <a:lstStyle>
            <a:lvl1pPr>
              <a:defRPr>
                <a:solidFill>
                  <a:srgbClr val="F05A41"/>
                </a:solidFill>
                <a:latin typeface="Arial" panose="020B0604020202020204" pitchFamily="34" charset="0"/>
                <a:cs typeface="Arial" panose="020B0604020202020204" pitchFamily="34" charset="0"/>
              </a:defRPr>
            </a:lvl1pPr>
          </a:lstStyle>
          <a:p>
            <a:fld id="{573977E6-ECE3-4EBF-B1EC-9AB8E074A984}" type="slidenum">
              <a:rPr lang="nl-BE" smtClean="0"/>
              <a:pPr/>
              <a:t>‹nr.›</a:t>
            </a:fld>
            <a:endParaRPr lang="nl-BE"/>
          </a:p>
        </p:txBody>
      </p:sp>
      <p:cxnSp>
        <p:nvCxnSpPr>
          <p:cNvPr id="18" name="Rechte verbindingslijn 17"/>
          <p:cNvCxnSpPr/>
          <p:nvPr userDrawn="1"/>
        </p:nvCxnSpPr>
        <p:spPr>
          <a:xfrm>
            <a:off x="1331550" y="6224691"/>
            <a:ext cx="7365594" cy="0"/>
          </a:xfrm>
          <a:prstGeom prst="line">
            <a:avLst/>
          </a:prstGeom>
          <a:ln w="6350">
            <a:solidFill>
              <a:srgbClr val="F05A41"/>
            </a:solidFill>
          </a:ln>
        </p:spPr>
        <p:style>
          <a:lnRef idx="1">
            <a:schemeClr val="accent1"/>
          </a:lnRef>
          <a:fillRef idx="0">
            <a:schemeClr val="accent1"/>
          </a:fillRef>
          <a:effectRef idx="0">
            <a:schemeClr val="accent1"/>
          </a:effectRef>
          <a:fontRef idx="minor">
            <a:schemeClr val="tx1"/>
          </a:fontRef>
        </p:style>
      </p:cxnSp>
      <p:sp>
        <p:nvSpPr>
          <p:cNvPr id="19" name="Tijdelijke aanduiding voor voettekst 4"/>
          <p:cNvSpPr>
            <a:spLocks noGrp="1"/>
          </p:cNvSpPr>
          <p:nvPr>
            <p:ph type="ftr" sz="quarter" idx="11"/>
          </p:nvPr>
        </p:nvSpPr>
        <p:spPr>
          <a:xfrm>
            <a:off x="1331550" y="6232315"/>
            <a:ext cx="4688250" cy="365125"/>
          </a:xfrm>
        </p:spPr>
        <p:txBody>
          <a:bodyPr lIns="0"/>
          <a:lstStyle>
            <a:lvl1pPr>
              <a:defRPr>
                <a:solidFill>
                  <a:srgbClr val="F05A41"/>
                </a:solidFill>
                <a:latin typeface="Arial" panose="020B0604020202020204" pitchFamily="34" charset="0"/>
                <a:cs typeface="Arial" panose="020B0604020202020204" pitchFamily="34" charset="0"/>
              </a:defRPr>
            </a:lvl1pPr>
          </a:lstStyle>
          <a:p>
            <a:r>
              <a:rPr lang="nl-BE"/>
              <a:t>atlas · integratie &amp; inburgering Antwerpen</a:t>
            </a:r>
            <a:endParaRPr lang="nl-BE" dirty="0"/>
          </a:p>
        </p:txBody>
      </p:sp>
    </p:spTree>
    <p:extLst>
      <p:ext uri="{BB962C8B-B14F-4D97-AF65-F5344CB8AC3E}">
        <p14:creationId xmlns:p14="http://schemas.microsoft.com/office/powerpoint/2010/main" val="25094918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602703"/>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457200" y="274639"/>
            <a:ext cx="6019800" cy="5602702"/>
          </a:xfrm>
        </p:spPr>
        <p:txBody>
          <a:bodyPr vert="eaVert"/>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8" name="Afbeelding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430" y="6021360"/>
            <a:ext cx="597409" cy="548641"/>
          </a:xfrm>
          <a:prstGeom prst="rect">
            <a:avLst/>
          </a:prstGeom>
        </p:spPr>
      </p:pic>
      <p:sp>
        <p:nvSpPr>
          <p:cNvPr id="9" name="Tijdelijke aanduiding voor datum 3"/>
          <p:cNvSpPr>
            <a:spLocks noGrp="1"/>
          </p:cNvSpPr>
          <p:nvPr>
            <p:ph type="dt" sz="half" idx="10"/>
          </p:nvPr>
        </p:nvSpPr>
        <p:spPr>
          <a:xfrm>
            <a:off x="6156220" y="6232315"/>
            <a:ext cx="1845524" cy="365125"/>
          </a:xfrm>
        </p:spPr>
        <p:txBody>
          <a:bodyPr rIns="0"/>
          <a:lstStyle>
            <a:lvl1pPr algn="r">
              <a:defRPr>
                <a:solidFill>
                  <a:srgbClr val="F05A41"/>
                </a:solidFill>
                <a:latin typeface="Arial" panose="020B0604020202020204" pitchFamily="34" charset="0"/>
                <a:cs typeface="Arial" panose="020B0604020202020204" pitchFamily="34" charset="0"/>
              </a:defRPr>
            </a:lvl1pPr>
          </a:lstStyle>
          <a:p>
            <a:fld id="{31D1475A-6B1B-49FA-94FE-46247889F8CC}" type="datetime1">
              <a:rPr lang="nl-BE" smtClean="0"/>
              <a:pPr/>
              <a:t>7/11/2018</a:t>
            </a:fld>
            <a:endParaRPr lang="nl-BE"/>
          </a:p>
        </p:txBody>
      </p:sp>
      <p:sp>
        <p:nvSpPr>
          <p:cNvPr id="11" name="Tijdelijke aanduiding voor dianummer 5"/>
          <p:cNvSpPr>
            <a:spLocks noGrp="1"/>
          </p:cNvSpPr>
          <p:nvPr>
            <p:ph type="sldNum" sz="quarter" idx="12"/>
          </p:nvPr>
        </p:nvSpPr>
        <p:spPr>
          <a:xfrm>
            <a:off x="8100392" y="6232315"/>
            <a:ext cx="586408" cy="365125"/>
          </a:xfrm>
        </p:spPr>
        <p:txBody>
          <a:bodyPr rIns="0"/>
          <a:lstStyle>
            <a:lvl1pPr>
              <a:defRPr>
                <a:solidFill>
                  <a:srgbClr val="F05A41"/>
                </a:solidFill>
                <a:latin typeface="Arial" panose="020B0604020202020204" pitchFamily="34" charset="0"/>
                <a:cs typeface="Arial" panose="020B0604020202020204" pitchFamily="34" charset="0"/>
              </a:defRPr>
            </a:lvl1pPr>
          </a:lstStyle>
          <a:p>
            <a:fld id="{573977E6-ECE3-4EBF-B1EC-9AB8E074A984}" type="slidenum">
              <a:rPr lang="nl-BE" smtClean="0"/>
              <a:pPr/>
              <a:t>‹nr.›</a:t>
            </a:fld>
            <a:endParaRPr lang="nl-BE"/>
          </a:p>
        </p:txBody>
      </p:sp>
      <p:cxnSp>
        <p:nvCxnSpPr>
          <p:cNvPr id="15" name="Rechte verbindingslijn 14"/>
          <p:cNvCxnSpPr/>
          <p:nvPr userDrawn="1"/>
        </p:nvCxnSpPr>
        <p:spPr>
          <a:xfrm>
            <a:off x="1331550" y="6224691"/>
            <a:ext cx="7365594" cy="0"/>
          </a:xfrm>
          <a:prstGeom prst="line">
            <a:avLst/>
          </a:prstGeom>
          <a:ln w="6350">
            <a:solidFill>
              <a:srgbClr val="F05A41"/>
            </a:solidFill>
          </a:ln>
        </p:spPr>
        <p:style>
          <a:lnRef idx="1">
            <a:schemeClr val="accent1"/>
          </a:lnRef>
          <a:fillRef idx="0">
            <a:schemeClr val="accent1"/>
          </a:fillRef>
          <a:effectRef idx="0">
            <a:schemeClr val="accent1"/>
          </a:effectRef>
          <a:fontRef idx="minor">
            <a:schemeClr val="tx1"/>
          </a:fontRef>
        </p:style>
      </p:cxnSp>
      <p:sp>
        <p:nvSpPr>
          <p:cNvPr id="16" name="Tijdelijke aanduiding voor voettekst 4"/>
          <p:cNvSpPr>
            <a:spLocks noGrp="1"/>
          </p:cNvSpPr>
          <p:nvPr>
            <p:ph type="ftr" sz="quarter" idx="11"/>
          </p:nvPr>
        </p:nvSpPr>
        <p:spPr>
          <a:xfrm>
            <a:off x="1331550" y="6232315"/>
            <a:ext cx="4688250" cy="365125"/>
          </a:xfrm>
        </p:spPr>
        <p:txBody>
          <a:bodyPr lIns="0"/>
          <a:lstStyle>
            <a:lvl1pPr>
              <a:defRPr>
                <a:solidFill>
                  <a:srgbClr val="F05A41"/>
                </a:solidFill>
                <a:latin typeface="Arial" panose="020B0604020202020204" pitchFamily="34" charset="0"/>
                <a:cs typeface="Arial" panose="020B0604020202020204" pitchFamily="34" charset="0"/>
              </a:defRPr>
            </a:lvl1pPr>
          </a:lstStyle>
          <a:p>
            <a:r>
              <a:rPr lang="nl-BE"/>
              <a:t>atlas · integratie &amp; inburgering Antwerpen</a:t>
            </a:r>
            <a:endParaRPr lang="nl-BE" dirty="0"/>
          </a:p>
        </p:txBody>
      </p:sp>
      <p:cxnSp>
        <p:nvCxnSpPr>
          <p:cNvPr id="5" name="Rechte verbindingslijn 4"/>
          <p:cNvCxnSpPr/>
          <p:nvPr userDrawn="1"/>
        </p:nvCxnSpPr>
        <p:spPr>
          <a:xfrm>
            <a:off x="6629400" y="274639"/>
            <a:ext cx="0" cy="5602702"/>
          </a:xfrm>
          <a:prstGeom prst="line">
            <a:avLst/>
          </a:prstGeom>
          <a:ln w="6350">
            <a:solidFill>
              <a:srgbClr val="F05A4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3932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1373F853-9258-43F0-ADF9-9A74EEA03A55}" type="datetimeFigureOut">
              <a:rPr lang="nl-BE" smtClean="0"/>
              <a:pPr/>
              <a:t>7/11/2018</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B60C9EFF-7B72-4BF6-A7BB-D51C0367A509}" type="slidenum">
              <a:rPr lang="nl-BE" smtClean="0"/>
              <a:pPr/>
              <a:t>‹nr.›</a:t>
            </a:fld>
            <a:endParaRPr lang="nl-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1373F853-9258-43F0-ADF9-9A74EEA03A55}" type="datetimeFigureOut">
              <a:rPr lang="nl-BE" smtClean="0"/>
              <a:pPr/>
              <a:t>7/11/2018</a:t>
            </a:fld>
            <a:endParaRPr lang="nl-BE"/>
          </a:p>
        </p:txBody>
      </p:sp>
      <p:sp>
        <p:nvSpPr>
          <p:cNvPr id="8" name="Tijdelijke aanduiding voor voettekst 7"/>
          <p:cNvSpPr>
            <a:spLocks noGrp="1"/>
          </p:cNvSpPr>
          <p:nvPr>
            <p:ph type="ftr" sz="quarter" idx="11"/>
          </p:nvPr>
        </p:nvSpPr>
        <p:spPr/>
        <p:txBody>
          <a:bodyPr/>
          <a:lstStyle/>
          <a:p>
            <a:endParaRPr lang="nl-BE"/>
          </a:p>
        </p:txBody>
      </p:sp>
      <p:sp>
        <p:nvSpPr>
          <p:cNvPr id="9" name="Tijdelijke aanduiding voor dianummer 8"/>
          <p:cNvSpPr>
            <a:spLocks noGrp="1"/>
          </p:cNvSpPr>
          <p:nvPr>
            <p:ph type="sldNum" sz="quarter" idx="12"/>
          </p:nvPr>
        </p:nvSpPr>
        <p:spPr/>
        <p:txBody>
          <a:bodyPr/>
          <a:lstStyle/>
          <a:p>
            <a:fld id="{B60C9EFF-7B72-4BF6-A7BB-D51C0367A509}" type="slidenum">
              <a:rPr lang="nl-BE" smtClean="0"/>
              <a:pPr/>
              <a:t>‹nr.›</a:t>
            </a:fld>
            <a:endParaRPr lang="nl-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1373F853-9258-43F0-ADF9-9A74EEA03A55}" type="datetimeFigureOut">
              <a:rPr lang="nl-BE" smtClean="0"/>
              <a:pPr/>
              <a:t>7/11/2018</a:t>
            </a:fld>
            <a:endParaRPr lang="nl-BE"/>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B60C9EFF-7B72-4BF6-A7BB-D51C0367A509}" type="slidenum">
              <a:rPr lang="nl-BE" smtClean="0"/>
              <a:pPr/>
              <a:t>‹nr.›</a:t>
            </a:fld>
            <a:endParaRPr lang="nl-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373F853-9258-43F0-ADF9-9A74EEA03A55}" type="datetimeFigureOut">
              <a:rPr lang="nl-BE" smtClean="0"/>
              <a:pPr/>
              <a:t>7/11/2018</a:t>
            </a:fld>
            <a:endParaRPr lang="nl-BE"/>
          </a:p>
        </p:txBody>
      </p:sp>
      <p:sp>
        <p:nvSpPr>
          <p:cNvPr id="3" name="Tijdelijke aanduiding voor voettekst 2"/>
          <p:cNvSpPr>
            <a:spLocks noGrp="1"/>
          </p:cNvSpPr>
          <p:nvPr>
            <p:ph type="ftr" sz="quarter" idx="1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B60C9EFF-7B72-4BF6-A7BB-D51C0367A509}" type="slidenum">
              <a:rPr lang="nl-BE" smtClean="0"/>
              <a:pPr/>
              <a:t>‹nr.›</a:t>
            </a:fld>
            <a:endParaRPr lang="nl-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373F853-9258-43F0-ADF9-9A74EEA03A55}" type="datetimeFigureOut">
              <a:rPr lang="nl-BE" smtClean="0"/>
              <a:pPr/>
              <a:t>7/11/2018</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B60C9EFF-7B72-4BF6-A7BB-D51C0367A509}" type="slidenum">
              <a:rPr lang="nl-BE" smtClean="0"/>
              <a:pPr/>
              <a:t>‹nr.›</a:t>
            </a:fld>
            <a:endParaRPr lang="nl-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373F853-9258-43F0-ADF9-9A74EEA03A55}" type="datetimeFigureOut">
              <a:rPr lang="nl-BE" smtClean="0"/>
              <a:pPr/>
              <a:t>7/11/2018</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B60C9EFF-7B72-4BF6-A7BB-D51C0367A509}" type="slidenum">
              <a:rPr lang="nl-BE" smtClean="0"/>
              <a:pPr/>
              <a:t>‹nr.›</a:t>
            </a:fld>
            <a:endParaRPr lang="nl-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73F853-9258-43F0-ADF9-9A74EEA03A55}" type="datetimeFigureOut">
              <a:rPr lang="nl-BE" smtClean="0"/>
              <a:pPr/>
              <a:t>7/11/2018</a:t>
            </a:fld>
            <a:endParaRPr lang="nl-BE"/>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0C9EFF-7B72-4BF6-A7BB-D51C0367A509}" type="slidenum">
              <a:rPr lang="nl-BE" smtClean="0"/>
              <a:pPr/>
              <a:t>‹nr.›</a:t>
            </a:fld>
            <a:endParaRPr lang="nl-BE"/>
          </a:p>
        </p:txBody>
      </p:sp>
    </p:spTree>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6985260" y="6165380"/>
            <a:ext cx="11152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dirty="0"/>
          </a:p>
        </p:txBody>
      </p:sp>
      <p:sp>
        <p:nvSpPr>
          <p:cNvPr id="5" name="Tijdelijke aanduiding voor voettekst 4"/>
          <p:cNvSpPr>
            <a:spLocks noGrp="1"/>
          </p:cNvSpPr>
          <p:nvPr>
            <p:ph type="ftr" sz="quarter" idx="3"/>
          </p:nvPr>
        </p:nvSpPr>
        <p:spPr>
          <a:xfrm>
            <a:off x="1475570" y="6165380"/>
            <a:ext cx="54007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dirty="0"/>
          </a:p>
        </p:txBody>
      </p:sp>
      <p:sp>
        <p:nvSpPr>
          <p:cNvPr id="6" name="Tijdelijke aanduiding voor dianummer 5"/>
          <p:cNvSpPr>
            <a:spLocks noGrp="1"/>
          </p:cNvSpPr>
          <p:nvPr>
            <p:ph type="sldNum" sz="quarter" idx="4"/>
          </p:nvPr>
        </p:nvSpPr>
        <p:spPr>
          <a:xfrm>
            <a:off x="8172500" y="6165380"/>
            <a:ext cx="5143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3977E6-ECE3-4EBF-B1EC-9AB8E074A984}" type="slidenum">
              <a:rPr lang="nl-BE" smtClean="0"/>
              <a:t>‹nr.›</a:t>
            </a:fld>
            <a:endParaRPr lang="nl-BE"/>
          </a:p>
        </p:txBody>
      </p:sp>
    </p:spTree>
    <p:extLst>
      <p:ext uri="{BB962C8B-B14F-4D97-AF65-F5344CB8AC3E}">
        <p14:creationId xmlns:p14="http://schemas.microsoft.com/office/powerpoint/2010/main" val="2925642262"/>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hf hdr="0" ftr="0" dt="0"/>
  <p:txStyles>
    <p:titleStyle>
      <a:lvl1pPr algn="l" defTabSz="914400" rtl="0" eaLnBrk="1" latinLnBrk="0" hangingPunct="1">
        <a:spcBef>
          <a:spcPct val="0"/>
        </a:spcBef>
        <a:buNone/>
        <a:defRPr sz="4400" kern="1200">
          <a:solidFill>
            <a:srgbClr val="F05A4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F05A4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F05A4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F05A4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F05A4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F05A4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dirty="0"/>
              <a:t>Klik om de stijl te bewerken</a:t>
            </a:r>
            <a:endParaRPr lang="nl-BE" dirty="0"/>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4" name="Tijdelijke aanduiding voor datum 3"/>
          <p:cNvSpPr>
            <a:spLocks noGrp="1"/>
          </p:cNvSpPr>
          <p:nvPr>
            <p:ph type="dt" sz="half" idx="2"/>
          </p:nvPr>
        </p:nvSpPr>
        <p:spPr>
          <a:xfrm>
            <a:off x="6985260" y="6165380"/>
            <a:ext cx="11152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EC543A-65B5-43FC-BFF1-8794A1ED2615}" type="datetime1">
              <a:rPr lang="nl-BE" smtClean="0">
                <a:solidFill>
                  <a:srgbClr val="F05A41">
                    <a:tint val="75000"/>
                  </a:srgbClr>
                </a:solidFill>
              </a:rPr>
              <a:pPr/>
              <a:t>7/11/2018</a:t>
            </a:fld>
            <a:endParaRPr lang="nl-BE" dirty="0">
              <a:solidFill>
                <a:srgbClr val="F05A41">
                  <a:tint val="75000"/>
                </a:srgbClr>
              </a:solidFill>
            </a:endParaRPr>
          </a:p>
        </p:txBody>
      </p:sp>
      <p:sp>
        <p:nvSpPr>
          <p:cNvPr id="5" name="Tijdelijke aanduiding voor voettekst 4"/>
          <p:cNvSpPr>
            <a:spLocks noGrp="1"/>
          </p:cNvSpPr>
          <p:nvPr>
            <p:ph type="ftr" sz="quarter" idx="3"/>
          </p:nvPr>
        </p:nvSpPr>
        <p:spPr>
          <a:xfrm>
            <a:off x="1475570" y="6165380"/>
            <a:ext cx="54007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nl-BE" dirty="0">
                <a:solidFill>
                  <a:srgbClr val="F05A41">
                    <a:tint val="75000"/>
                  </a:srgbClr>
                </a:solidFill>
              </a:rPr>
              <a:t>atlas · integratie &amp; inburgering Antwerpen</a:t>
            </a:r>
          </a:p>
        </p:txBody>
      </p:sp>
      <p:sp>
        <p:nvSpPr>
          <p:cNvPr id="6" name="Tijdelijke aanduiding voor dianummer 5"/>
          <p:cNvSpPr>
            <a:spLocks noGrp="1"/>
          </p:cNvSpPr>
          <p:nvPr>
            <p:ph type="sldNum" sz="quarter" idx="4"/>
          </p:nvPr>
        </p:nvSpPr>
        <p:spPr>
          <a:xfrm>
            <a:off x="8172500" y="6165380"/>
            <a:ext cx="5143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3977E6-ECE3-4EBF-B1EC-9AB8E074A984}" type="slidenum">
              <a:rPr lang="nl-BE" smtClean="0">
                <a:solidFill>
                  <a:srgbClr val="F05A41">
                    <a:tint val="75000"/>
                  </a:srgbClr>
                </a:solidFill>
              </a:rPr>
              <a:pPr/>
              <a:t>‹nr.›</a:t>
            </a:fld>
            <a:endParaRPr lang="nl-BE">
              <a:solidFill>
                <a:srgbClr val="F05A41">
                  <a:tint val="75000"/>
                </a:srgbClr>
              </a:solidFill>
            </a:endParaRPr>
          </a:p>
        </p:txBody>
      </p:sp>
    </p:spTree>
    <p:extLst>
      <p:ext uri="{BB962C8B-B14F-4D97-AF65-F5344CB8AC3E}">
        <p14:creationId xmlns:p14="http://schemas.microsoft.com/office/powerpoint/2010/main" val="1120712641"/>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hf hdr="0" dt="0"/>
  <p:txStyles>
    <p:titleStyle>
      <a:lvl1pPr algn="l" defTabSz="914400" rtl="0" eaLnBrk="1" latinLnBrk="0" hangingPunct="1">
        <a:spcBef>
          <a:spcPct val="0"/>
        </a:spcBef>
        <a:buNone/>
        <a:defRPr sz="4400" kern="1200">
          <a:solidFill>
            <a:srgbClr val="F05A4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000000"/>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000000"/>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000000"/>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000000"/>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000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hyperlink" Target="http://www.vlaanderenvrijwilligt.be/wp-content/uploads/2016/02/BegeleidenVrijwilligers_jan16.pdf"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hyperlink" Target="mailto:Krisje.telders@stad.antwerpen.be"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hyperlink" Target="mailto:Maria.arredondo@stad.antwerpen.b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DBCD3636-B336-C645-883E-D7AA1C1CC6DD}"/>
              </a:ext>
            </a:extLst>
          </p:cNvPr>
          <p:cNvSpPr txBox="1"/>
          <p:nvPr/>
        </p:nvSpPr>
        <p:spPr>
          <a:xfrm>
            <a:off x="4520629" y="4643919"/>
            <a:ext cx="184731" cy="369332"/>
          </a:xfrm>
          <a:prstGeom prst="rect">
            <a:avLst/>
          </a:prstGeom>
          <a:noFill/>
        </p:spPr>
        <p:txBody>
          <a:bodyPr wrap="none" rtlCol="0">
            <a:spAutoFit/>
          </a:bodyPr>
          <a:lstStyle/>
          <a:p>
            <a:endParaRPr lang="nl-BE" dirty="0"/>
          </a:p>
        </p:txBody>
      </p:sp>
      <p:sp>
        <p:nvSpPr>
          <p:cNvPr id="5" name="Titel 1">
            <a:extLst>
              <a:ext uri="{FF2B5EF4-FFF2-40B4-BE49-F238E27FC236}">
                <a16:creationId xmlns:a16="http://schemas.microsoft.com/office/drawing/2014/main" id="{4F4D6D38-455A-D444-9AD2-E37FF96FF80E}"/>
              </a:ext>
            </a:extLst>
          </p:cNvPr>
          <p:cNvSpPr txBox="1">
            <a:spLocks/>
          </p:cNvSpPr>
          <p:nvPr/>
        </p:nvSpPr>
        <p:spPr>
          <a:xfrm>
            <a:off x="685800" y="3520171"/>
            <a:ext cx="7772400" cy="9934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BE" sz="4800" b="1" cap="small" dirty="0"/>
              <a:t>SESSIE </a:t>
            </a:r>
            <a:r>
              <a:rPr lang="nl-BE" sz="4800" b="1" cap="small" dirty="0">
                <a:cs typeface="Calibri"/>
              </a:rPr>
              <a:t>5</a:t>
            </a:r>
            <a:endParaRPr lang="nl-BE" sz="4800" b="1" cap="small" dirty="0"/>
          </a:p>
        </p:txBody>
      </p:sp>
      <p:sp>
        <p:nvSpPr>
          <p:cNvPr id="6" name="Ondertitel 2">
            <a:extLst>
              <a:ext uri="{FF2B5EF4-FFF2-40B4-BE49-F238E27FC236}">
                <a16:creationId xmlns:a16="http://schemas.microsoft.com/office/drawing/2014/main" id="{E7675B55-6C29-294D-8AA7-78C81AAF2C14}"/>
              </a:ext>
            </a:extLst>
          </p:cNvPr>
          <p:cNvSpPr txBox="1">
            <a:spLocks/>
          </p:cNvSpPr>
          <p:nvPr/>
        </p:nvSpPr>
        <p:spPr>
          <a:xfrm>
            <a:off x="1135596" y="4445308"/>
            <a:ext cx="6872808" cy="919712"/>
          </a:xfrm>
          <a:prstGeom prst="rect">
            <a:avLst/>
          </a:prstGeom>
        </p:spPr>
        <p:txBody>
          <a:bodyPr vert="horz" lIns="91440" tIns="45720" rIns="91440" bIns="45720" rtlCol="0" anchor="t">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nl-BE" sz="4000" b="1" dirty="0">
                <a:solidFill>
                  <a:schemeClr val="accent2"/>
                </a:solidFill>
              </a:rPr>
              <a:t>Anderstalige vrijwilligers en talenten: meer dan deelnemen.</a:t>
            </a:r>
          </a:p>
        </p:txBody>
      </p:sp>
    </p:spTree>
    <p:extLst>
      <p:ext uri="{BB962C8B-B14F-4D97-AF65-F5344CB8AC3E}">
        <p14:creationId xmlns:p14="http://schemas.microsoft.com/office/powerpoint/2010/main" val="14411380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De </a:t>
            </a:r>
            <a:r>
              <a:rPr lang="nl-BE" dirty="0" err="1"/>
              <a:t>wervingcirkel</a:t>
            </a:r>
            <a:endParaRPr lang="nl-BE" dirty="0"/>
          </a:p>
        </p:txBody>
      </p:sp>
      <p:sp>
        <p:nvSpPr>
          <p:cNvPr id="4" name="Tijdelijke aanduiding voor dia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3977E6-ECE3-4EBF-B1EC-9AB8E074A984}" type="slidenum">
              <a:rPr kumimoji="0" lang="nl-BE" sz="1200" b="0" i="0" u="none" strike="noStrike" kern="1200" cap="none" spc="0" normalizeH="0" baseline="0" noProof="0" smtClean="0">
                <a:ln>
                  <a:noFill/>
                </a:ln>
                <a:solidFill>
                  <a:srgbClr val="F05A4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BE" sz="1200" b="0" i="0" u="none" strike="noStrike" kern="1200" cap="none" spc="0" normalizeH="0" baseline="0" noProof="0">
              <a:ln>
                <a:noFill/>
              </a:ln>
              <a:solidFill>
                <a:srgbClr val="F05A41"/>
              </a:solidFill>
              <a:effectLst/>
              <a:uLnTx/>
              <a:uFillTx/>
              <a:latin typeface="Arial" panose="020B0604020202020204" pitchFamily="34" charset="0"/>
              <a:ea typeface="+mn-ea"/>
              <a:cs typeface="Arial" panose="020B0604020202020204" pitchFamily="34" charset="0"/>
            </a:endParaRP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55576" y="1700808"/>
            <a:ext cx="7200800"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2689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dirty="0"/>
              <a:t>Doel: waarvoor wil je vrijwilligers werven?</a:t>
            </a:r>
          </a:p>
        </p:txBody>
      </p:sp>
      <p:sp>
        <p:nvSpPr>
          <p:cNvPr id="3" name="Tijdelijke aanduiding voor inhoud 2"/>
          <p:cNvSpPr>
            <a:spLocks noGrp="1"/>
          </p:cNvSpPr>
          <p:nvPr>
            <p:ph idx="1"/>
          </p:nvPr>
        </p:nvSpPr>
        <p:spPr/>
        <p:txBody>
          <a:bodyPr/>
          <a:lstStyle/>
          <a:p>
            <a:r>
              <a:rPr lang="nl-BE" dirty="0"/>
              <a:t>Welke taken?</a:t>
            </a:r>
          </a:p>
          <a:p>
            <a:pPr marL="0" indent="0">
              <a:buNone/>
            </a:pPr>
            <a:endParaRPr lang="nl-BE" dirty="0"/>
          </a:p>
          <a:p>
            <a:pPr marL="0" indent="0">
              <a:buNone/>
            </a:pPr>
            <a:r>
              <a:rPr lang="nl-BE" dirty="0"/>
              <a:t>- Organiseren of mee beslissen?</a:t>
            </a:r>
          </a:p>
          <a:p>
            <a:pPr marL="0" indent="0">
              <a:buNone/>
            </a:pPr>
            <a:r>
              <a:rPr lang="nl-BE" dirty="0"/>
              <a:t>- Eenmalig of langdurig?</a:t>
            </a:r>
          </a:p>
        </p:txBody>
      </p:sp>
      <p:sp>
        <p:nvSpPr>
          <p:cNvPr id="4" name="Tijdelijke aanduiding voor dia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3977E6-ECE3-4EBF-B1EC-9AB8E074A984}" type="slidenum">
              <a:rPr kumimoji="0" lang="nl-BE" sz="1200" b="0" i="0" u="none" strike="noStrike" kern="1200" cap="none" spc="0" normalizeH="0" baseline="0" noProof="0" smtClean="0">
                <a:ln>
                  <a:noFill/>
                </a:ln>
                <a:solidFill>
                  <a:srgbClr val="F05A4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BE" sz="1200" b="0" i="0" u="none" strike="noStrike" kern="1200" cap="none" spc="0" normalizeH="0" baseline="0" noProof="0">
              <a:ln>
                <a:noFill/>
              </a:ln>
              <a:solidFill>
                <a:srgbClr val="F05A4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078673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dirty="0"/>
              <a:t>Doelgroep: wie wil je bereiken?</a:t>
            </a:r>
          </a:p>
        </p:txBody>
      </p:sp>
      <p:sp>
        <p:nvSpPr>
          <p:cNvPr id="3" name="Tijdelijke aanduiding voor inhoud 2"/>
          <p:cNvSpPr>
            <a:spLocks noGrp="1"/>
          </p:cNvSpPr>
          <p:nvPr>
            <p:ph idx="1"/>
          </p:nvPr>
        </p:nvSpPr>
        <p:spPr/>
        <p:txBody>
          <a:bodyPr>
            <a:normAutofit lnSpcReduction="10000"/>
          </a:bodyPr>
          <a:lstStyle/>
          <a:p>
            <a:pPr lvl="0">
              <a:spcBef>
                <a:spcPct val="0"/>
              </a:spcBef>
            </a:pPr>
            <a:r>
              <a:rPr lang="nl-BE" altLang="nl-BE" sz="2800" dirty="0">
                <a:solidFill>
                  <a:schemeClr val="tx1"/>
                </a:solidFill>
                <a:latin typeface="Arial"/>
                <a:cs typeface="+mn-cs"/>
              </a:rPr>
              <a:t>Welke leeftijd?</a:t>
            </a:r>
          </a:p>
          <a:p>
            <a:pPr lvl="0">
              <a:spcBef>
                <a:spcPct val="0"/>
              </a:spcBef>
            </a:pPr>
            <a:r>
              <a:rPr lang="nl-BE" altLang="nl-BE" sz="2800" dirty="0">
                <a:solidFill>
                  <a:schemeClr val="tx1"/>
                </a:solidFill>
                <a:latin typeface="Arial"/>
                <a:cs typeface="+mn-cs"/>
              </a:rPr>
              <a:t>Mannen of vrouwen?</a:t>
            </a:r>
          </a:p>
          <a:p>
            <a:pPr lvl="0">
              <a:spcBef>
                <a:spcPct val="0"/>
              </a:spcBef>
            </a:pPr>
            <a:r>
              <a:rPr lang="nl-BE" altLang="nl-BE" sz="2800" dirty="0">
                <a:solidFill>
                  <a:schemeClr val="tx1"/>
                </a:solidFill>
                <a:latin typeface="Arial"/>
                <a:cs typeface="+mn-cs"/>
              </a:rPr>
              <a:t>Opleidingsniveau?</a:t>
            </a:r>
          </a:p>
          <a:p>
            <a:pPr lvl="0">
              <a:spcBef>
                <a:spcPct val="0"/>
              </a:spcBef>
            </a:pPr>
            <a:r>
              <a:rPr lang="nl-BE" altLang="nl-BE" sz="2800" dirty="0">
                <a:solidFill>
                  <a:schemeClr val="tx1"/>
                </a:solidFill>
                <a:latin typeface="Arial"/>
                <a:cs typeface="+mn-cs"/>
              </a:rPr>
              <a:t>Nieuwkomers of mensen die langer hier gevestigd zijn?</a:t>
            </a:r>
          </a:p>
          <a:p>
            <a:pPr lvl="0">
              <a:spcBef>
                <a:spcPct val="0"/>
              </a:spcBef>
            </a:pPr>
            <a:r>
              <a:rPr lang="nl-BE" altLang="nl-BE" sz="2800" dirty="0">
                <a:solidFill>
                  <a:schemeClr val="tx1"/>
                </a:solidFill>
                <a:latin typeface="Arial"/>
                <a:cs typeface="+mn-cs"/>
              </a:rPr>
              <a:t>Welke interesses of capaciteiten? </a:t>
            </a:r>
          </a:p>
          <a:p>
            <a:pPr lvl="0">
              <a:spcBef>
                <a:spcPct val="0"/>
              </a:spcBef>
            </a:pPr>
            <a:r>
              <a:rPr lang="nl-BE" altLang="nl-BE" sz="2800" dirty="0">
                <a:solidFill>
                  <a:schemeClr val="tx1"/>
                </a:solidFill>
                <a:latin typeface="Arial"/>
                <a:cs typeface="+mn-cs"/>
              </a:rPr>
              <a:t>Ervaring gewenst?</a:t>
            </a:r>
          </a:p>
          <a:p>
            <a:pPr marL="0" lvl="0" indent="0">
              <a:spcBef>
                <a:spcPct val="0"/>
              </a:spcBef>
              <a:buNone/>
            </a:pPr>
            <a:r>
              <a:rPr lang="nl-BE" altLang="nl-BE" sz="2800" dirty="0">
                <a:solidFill>
                  <a:schemeClr val="tx1"/>
                </a:solidFill>
                <a:latin typeface="Arial"/>
                <a:cs typeface="+mn-cs"/>
              </a:rPr>
              <a:t>En ook: beschikbaarheid, motivatie, continuïteit, stressbestendigheid, betrouwbaar, passend in team, deskundig, representatief, kwalitatief,…</a:t>
            </a:r>
            <a:endParaRPr lang="nl-NL" altLang="nl-BE" sz="2800" dirty="0">
              <a:solidFill>
                <a:schemeClr val="tx1"/>
              </a:solidFill>
              <a:latin typeface="Arial"/>
              <a:cs typeface="+mn-cs"/>
            </a:endParaRPr>
          </a:p>
        </p:txBody>
      </p:sp>
      <p:sp>
        <p:nvSpPr>
          <p:cNvPr id="4" name="Tijdelijke aanduiding voor dia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3977E6-ECE3-4EBF-B1EC-9AB8E074A984}" type="slidenum">
              <a:rPr kumimoji="0" lang="nl-BE" sz="1200" b="0" i="0" u="none" strike="noStrike" kern="1200" cap="none" spc="0" normalizeH="0" baseline="0" noProof="0" smtClean="0">
                <a:ln>
                  <a:noFill/>
                </a:ln>
                <a:solidFill>
                  <a:srgbClr val="F05A4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BE" sz="1200" b="0" i="0" u="none" strike="noStrike" kern="1200" cap="none" spc="0" normalizeH="0" baseline="0" noProof="0">
              <a:ln>
                <a:noFill/>
              </a:ln>
              <a:solidFill>
                <a:srgbClr val="F05A4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840727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dirty="0"/>
              <a:t>Vrijwilligers met verschillende profielen</a:t>
            </a:r>
          </a:p>
        </p:txBody>
      </p:sp>
      <p:sp>
        <p:nvSpPr>
          <p:cNvPr id="3" name="Tijdelijke aanduiding voor inhoud 2"/>
          <p:cNvSpPr>
            <a:spLocks noGrp="1"/>
          </p:cNvSpPr>
          <p:nvPr>
            <p:ph idx="1"/>
          </p:nvPr>
        </p:nvSpPr>
        <p:spPr/>
        <p:txBody>
          <a:bodyPr/>
          <a:lstStyle/>
          <a:p>
            <a:endParaRPr lang="nl-BE" dirty="0"/>
          </a:p>
        </p:txBody>
      </p:sp>
      <p:sp>
        <p:nvSpPr>
          <p:cNvPr id="4" name="Tijdelijke aanduiding voor dia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3977E6-ECE3-4EBF-B1EC-9AB8E074A984}" type="slidenum">
              <a:rPr kumimoji="0" lang="nl-BE" sz="1200" b="0" i="0" u="none" strike="noStrike" kern="1200" cap="none" spc="0" normalizeH="0" baseline="0" noProof="0" smtClean="0">
                <a:ln>
                  <a:noFill/>
                </a:ln>
                <a:solidFill>
                  <a:srgbClr val="F05A4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BE" sz="1200" b="0" i="0" u="none" strike="noStrike" kern="1200" cap="none" spc="0" normalizeH="0" baseline="0" noProof="0">
              <a:ln>
                <a:noFill/>
              </a:ln>
              <a:solidFill>
                <a:srgbClr val="F05A41"/>
              </a:solidFill>
              <a:effectLst/>
              <a:uLnTx/>
              <a:uFillTx/>
              <a:latin typeface="Arial" panose="020B0604020202020204" pitchFamily="34" charset="0"/>
              <a:ea typeface="+mn-ea"/>
              <a:cs typeface="Arial" panose="020B060402020202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961" y="1600201"/>
            <a:ext cx="6632367" cy="4174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kstvak 4"/>
          <p:cNvSpPr txBox="1"/>
          <p:nvPr/>
        </p:nvSpPr>
        <p:spPr>
          <a:xfrm>
            <a:off x="1475656" y="3399056"/>
            <a:ext cx="1728192" cy="1107996"/>
          </a:xfrm>
          <a:prstGeom prst="rect">
            <a:avLst/>
          </a:prstGeom>
          <a:solidFill>
            <a:srgbClr val="00B0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6600" b="0" i="0" u="none" strike="noStrike" kern="1200" cap="none" spc="0" normalizeH="0" baseline="0" noProof="0" dirty="0">
                <a:ln>
                  <a:noFill/>
                </a:ln>
                <a:solidFill>
                  <a:prstClr val="black"/>
                </a:solidFill>
                <a:effectLst/>
                <a:uLnTx/>
                <a:uFillTx/>
                <a:latin typeface="Arial"/>
                <a:ea typeface="+mn-ea"/>
                <a:cs typeface="+mn-cs"/>
              </a:rPr>
              <a:t>taal</a:t>
            </a:r>
          </a:p>
        </p:txBody>
      </p:sp>
      <p:sp>
        <p:nvSpPr>
          <p:cNvPr id="6" name="Tekstvak 5"/>
          <p:cNvSpPr txBox="1"/>
          <p:nvPr/>
        </p:nvSpPr>
        <p:spPr>
          <a:xfrm>
            <a:off x="5004048" y="3573016"/>
            <a:ext cx="1800200" cy="646331"/>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black"/>
                </a:solidFill>
                <a:effectLst/>
                <a:uLnTx/>
                <a:uFillTx/>
                <a:latin typeface="Arial"/>
                <a:ea typeface="+mn-ea"/>
                <a:cs typeface="+mn-cs"/>
              </a:rPr>
              <a:t>Andere kwetsbaarheid</a:t>
            </a:r>
          </a:p>
        </p:txBody>
      </p:sp>
      <p:sp>
        <p:nvSpPr>
          <p:cNvPr id="7" name="Tekstvak 6"/>
          <p:cNvSpPr txBox="1"/>
          <p:nvPr/>
        </p:nvSpPr>
        <p:spPr>
          <a:xfrm>
            <a:off x="3965385" y="2778860"/>
            <a:ext cx="485518" cy="1728192"/>
          </a:xfrm>
          <a:prstGeom prst="rect">
            <a:avLst/>
          </a:prstGeom>
          <a:solidFill>
            <a:schemeClr val="accent3"/>
          </a:solidFill>
        </p:spPr>
        <p:txBody>
          <a:bodyPr vert="wordArt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black"/>
                </a:solidFill>
                <a:effectLst/>
                <a:uLnTx/>
                <a:uFillTx/>
                <a:latin typeface="Arial"/>
                <a:ea typeface="+mn-ea"/>
                <a:cs typeface="+mn-cs"/>
              </a:rPr>
              <a:t>beide</a:t>
            </a:r>
          </a:p>
        </p:txBody>
      </p:sp>
    </p:spTree>
    <p:extLst>
      <p:ext uri="{BB962C8B-B14F-4D97-AF65-F5344CB8AC3E}">
        <p14:creationId xmlns:p14="http://schemas.microsoft.com/office/powerpoint/2010/main" val="37362992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dirty="0"/>
              <a:t>Boodschap: Wat heb je te bieden? </a:t>
            </a:r>
          </a:p>
        </p:txBody>
      </p:sp>
      <p:sp>
        <p:nvSpPr>
          <p:cNvPr id="3" name="Tijdelijke aanduiding voor inhoud 2"/>
          <p:cNvSpPr>
            <a:spLocks noGrp="1"/>
          </p:cNvSpPr>
          <p:nvPr>
            <p:ph idx="1"/>
          </p:nvPr>
        </p:nvSpPr>
        <p:spPr/>
        <p:txBody>
          <a:bodyPr>
            <a:noAutofit/>
          </a:bodyPr>
          <a:lstStyle/>
          <a:p>
            <a:pPr marL="0" lvl="0" indent="0">
              <a:spcBef>
                <a:spcPct val="0"/>
              </a:spcBef>
              <a:buNone/>
            </a:pPr>
            <a:r>
              <a:rPr lang="nl-BE" altLang="nl-BE" sz="2800" dirty="0">
                <a:solidFill>
                  <a:schemeClr val="tx1"/>
                </a:solidFill>
                <a:latin typeface="+mn-lt"/>
                <a:cs typeface="+mn-cs"/>
              </a:rPr>
              <a:t>Waarom zou iemand vrijwilliger </a:t>
            </a:r>
            <a:r>
              <a:rPr lang="nl-BE" altLang="nl-BE" sz="2800" dirty="0">
                <a:solidFill>
                  <a:schemeClr val="tx1"/>
                </a:solidFill>
              </a:rPr>
              <a:t>willen worden </a:t>
            </a:r>
            <a:r>
              <a:rPr lang="nl-BE" altLang="nl-BE" sz="2800" dirty="0">
                <a:solidFill>
                  <a:schemeClr val="tx1"/>
                </a:solidFill>
                <a:latin typeface="+mn-lt"/>
                <a:cs typeface="+mn-cs"/>
              </a:rPr>
              <a:t>in je organisatie?</a:t>
            </a:r>
          </a:p>
          <a:p>
            <a:pPr lvl="0">
              <a:spcBef>
                <a:spcPct val="0"/>
              </a:spcBef>
            </a:pPr>
            <a:r>
              <a:rPr lang="nl-BE" altLang="nl-BE" sz="2400" dirty="0">
                <a:solidFill>
                  <a:schemeClr val="tx1"/>
                </a:solidFill>
                <a:latin typeface="+mn-lt"/>
                <a:cs typeface="+mn-cs"/>
              </a:rPr>
              <a:t>Wat is zo leuk en interessant aan je organisatie?</a:t>
            </a:r>
          </a:p>
          <a:p>
            <a:pPr>
              <a:spcBef>
                <a:spcPct val="0"/>
              </a:spcBef>
            </a:pPr>
            <a:r>
              <a:rPr lang="nl-BE" altLang="nl-BE" sz="2400" dirty="0">
                <a:solidFill>
                  <a:schemeClr val="tx1"/>
                </a:solidFill>
                <a:latin typeface="+mn-lt"/>
                <a:cs typeface="+mn-cs"/>
              </a:rPr>
              <a:t>Kan de vrijwilliger ervaring opdoen op een terrein dat voor hem of haar interessant is? </a:t>
            </a:r>
          </a:p>
          <a:p>
            <a:pPr marL="0" indent="0">
              <a:spcBef>
                <a:spcPct val="0"/>
              </a:spcBef>
              <a:buNone/>
            </a:pPr>
            <a:r>
              <a:rPr lang="nl-BE" altLang="nl-BE" sz="2400" dirty="0">
                <a:solidFill>
                  <a:schemeClr val="tx1"/>
                </a:solidFill>
                <a:latin typeface="+mn-lt"/>
                <a:cs typeface="+mn-cs"/>
              </a:rPr>
              <a:t>    Netwerken, vaardigheden,…</a:t>
            </a:r>
          </a:p>
          <a:p>
            <a:pPr lvl="0">
              <a:spcBef>
                <a:spcPct val="0"/>
              </a:spcBef>
            </a:pPr>
            <a:r>
              <a:rPr lang="nl-BE" altLang="nl-BE" sz="2400" dirty="0">
                <a:solidFill>
                  <a:schemeClr val="tx1"/>
                </a:solidFill>
                <a:latin typeface="+mn-lt"/>
                <a:cs typeface="+mn-cs"/>
              </a:rPr>
              <a:t>Bied je deskundigheidsbevordering via vorming, training,…?</a:t>
            </a:r>
          </a:p>
          <a:p>
            <a:pPr lvl="0">
              <a:spcBef>
                <a:spcPct val="0"/>
              </a:spcBef>
            </a:pPr>
            <a:r>
              <a:rPr lang="nl-BE" altLang="nl-BE" sz="2400" dirty="0">
                <a:solidFill>
                  <a:schemeClr val="tx1"/>
                </a:solidFill>
                <a:latin typeface="+mn-lt"/>
                <a:cs typeface="+mn-cs"/>
              </a:rPr>
              <a:t>Bied je een onkostenvergoeding?</a:t>
            </a:r>
          </a:p>
          <a:p>
            <a:pPr lvl="0">
              <a:spcBef>
                <a:spcPct val="0"/>
              </a:spcBef>
            </a:pPr>
            <a:r>
              <a:rPr lang="nl-BE" altLang="nl-BE" sz="2400" dirty="0">
                <a:solidFill>
                  <a:schemeClr val="tx1"/>
                </a:solidFill>
                <a:latin typeface="+mn-lt"/>
                <a:cs typeface="+mn-cs"/>
              </a:rPr>
              <a:t>Is je organisatie goed bereikbaar?</a:t>
            </a:r>
          </a:p>
        </p:txBody>
      </p:sp>
      <p:sp>
        <p:nvSpPr>
          <p:cNvPr id="4" name="Tijdelijke aanduiding voor dia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3977E6-ECE3-4EBF-B1EC-9AB8E074A984}" type="slidenum">
              <a:rPr kumimoji="0" lang="nl-BE" sz="1200" b="0" i="0" u="none" strike="noStrike" kern="1200" cap="none" spc="0" normalizeH="0" baseline="0" noProof="0" smtClean="0">
                <a:ln>
                  <a:noFill/>
                </a:ln>
                <a:solidFill>
                  <a:srgbClr val="F05A4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BE" sz="1200" b="0" i="0" u="none" strike="noStrike" kern="1200" cap="none" spc="0" normalizeH="0" baseline="0" noProof="0">
              <a:ln>
                <a:noFill/>
              </a:ln>
              <a:solidFill>
                <a:srgbClr val="F05A4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527246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Wat verwacht je?</a:t>
            </a:r>
          </a:p>
        </p:txBody>
      </p:sp>
      <p:sp>
        <p:nvSpPr>
          <p:cNvPr id="3" name="Tijdelijke aanduiding voor inhoud 2"/>
          <p:cNvSpPr>
            <a:spLocks noGrp="1"/>
          </p:cNvSpPr>
          <p:nvPr>
            <p:ph idx="1"/>
          </p:nvPr>
        </p:nvSpPr>
        <p:spPr/>
        <p:txBody>
          <a:bodyPr/>
          <a:lstStyle/>
          <a:p>
            <a:pPr>
              <a:buFontTx/>
              <a:buChar char="-"/>
            </a:pPr>
            <a:r>
              <a:rPr lang="nl-BE" dirty="0"/>
              <a:t>Omschrijf duidelijk de taken: inhoud, uren, werktijden, regels en afspraken,…</a:t>
            </a:r>
          </a:p>
          <a:p>
            <a:pPr>
              <a:buFontTx/>
              <a:buChar char="-"/>
            </a:pPr>
            <a:r>
              <a:rPr lang="nl-BE" dirty="0"/>
              <a:t>Welke basiskennis, vaardigheden, houding? Wees realistisch!</a:t>
            </a:r>
          </a:p>
          <a:p>
            <a:pPr>
              <a:buFontTx/>
              <a:buChar char="-"/>
            </a:pPr>
            <a:r>
              <a:rPr lang="nl-BE" dirty="0"/>
              <a:t>Bereidheid om je aan te passen aan de vrijwilliger?</a:t>
            </a:r>
          </a:p>
          <a:p>
            <a:pPr>
              <a:buFontTx/>
              <a:buChar char="-"/>
            </a:pPr>
            <a:endParaRPr lang="nl-BE" dirty="0"/>
          </a:p>
        </p:txBody>
      </p:sp>
      <p:sp>
        <p:nvSpPr>
          <p:cNvPr id="4" name="Tijdelijke aanduiding voor dia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3977E6-ECE3-4EBF-B1EC-9AB8E074A984}" type="slidenum">
              <a:rPr kumimoji="0" lang="nl-BE" sz="1200" b="0" i="0" u="none" strike="noStrike" kern="1200" cap="none" spc="0" normalizeH="0" baseline="0" noProof="0" smtClean="0">
                <a:ln>
                  <a:noFill/>
                </a:ln>
                <a:solidFill>
                  <a:srgbClr val="F05A4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BE" sz="1200" b="0" i="0" u="none" strike="noStrike" kern="1200" cap="none" spc="0" normalizeH="0" baseline="0" noProof="0">
              <a:ln>
                <a:noFill/>
              </a:ln>
              <a:solidFill>
                <a:srgbClr val="F05A4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369701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dirty="0"/>
              <a:t>Wat verwacht je op vlak van taal</a:t>
            </a:r>
          </a:p>
        </p:txBody>
      </p:sp>
      <p:sp>
        <p:nvSpPr>
          <p:cNvPr id="3" name="Tijdelijke aanduiding voor inhoud 2"/>
          <p:cNvSpPr>
            <a:spLocks noGrp="1"/>
          </p:cNvSpPr>
          <p:nvPr>
            <p:ph idx="1"/>
          </p:nvPr>
        </p:nvSpPr>
        <p:spPr/>
        <p:txBody>
          <a:bodyPr/>
          <a:lstStyle/>
          <a:p>
            <a:endParaRPr lang="nl-BE" dirty="0"/>
          </a:p>
        </p:txBody>
      </p:sp>
      <p:sp>
        <p:nvSpPr>
          <p:cNvPr id="4" name="Tijdelijke aanduiding voor dia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3977E6-ECE3-4EBF-B1EC-9AB8E074A984}" type="slidenum">
              <a:rPr kumimoji="0" lang="nl-BE" sz="1200" b="0" i="0" u="none" strike="noStrike" kern="1200" cap="none" spc="0" normalizeH="0" baseline="0" noProof="0" smtClean="0">
                <a:ln>
                  <a:noFill/>
                </a:ln>
                <a:solidFill>
                  <a:srgbClr val="F05A4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BE" sz="1200" b="0" i="0" u="none" strike="noStrike" kern="1200" cap="none" spc="0" normalizeH="0" baseline="0" noProof="0">
              <a:ln>
                <a:noFill/>
              </a:ln>
              <a:solidFill>
                <a:srgbClr val="F05A41"/>
              </a:solidFill>
              <a:effectLst/>
              <a:uLnTx/>
              <a:uFillTx/>
              <a:latin typeface="Arial" panose="020B0604020202020204" pitchFamily="34" charset="0"/>
              <a:ea typeface="+mn-ea"/>
              <a:cs typeface="Arial" panose="020B060402020202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145543"/>
            <a:ext cx="3982402" cy="958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8315" y="3518095"/>
            <a:ext cx="3418377" cy="699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3571" y="5076156"/>
            <a:ext cx="2721624" cy="665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6176" y="3251734"/>
            <a:ext cx="2162264" cy="2697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5969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err="1"/>
              <a:t>Taaloefenkans</a:t>
            </a:r>
            <a:endParaRPr lang="nl-BE" dirty="0"/>
          </a:p>
        </p:txBody>
      </p:sp>
      <p:graphicFrame>
        <p:nvGraphicFramePr>
          <p:cNvPr id="5" name="Tijdelijke aanduiding voor inhoud 4"/>
          <p:cNvGraphicFramePr>
            <a:graphicFrameLocks noGrp="1"/>
          </p:cNvGraphicFramePr>
          <p:nvPr>
            <p:ph idx="1"/>
            <p:extLst/>
          </p:nvPr>
        </p:nvGraphicFramePr>
        <p:xfrm>
          <a:off x="457200" y="1600200"/>
          <a:ext cx="8229600" cy="4349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jdelijke aanduiding voor dia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3977E6-ECE3-4EBF-B1EC-9AB8E074A984}" type="slidenum">
              <a:rPr kumimoji="0" lang="nl-BE" sz="1200" b="0" i="0" u="none" strike="noStrike" kern="1200" cap="none" spc="0" normalizeH="0" baseline="0" noProof="0" smtClean="0">
                <a:ln>
                  <a:noFill/>
                </a:ln>
                <a:solidFill>
                  <a:srgbClr val="F05A4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l-BE" sz="1200" b="0" i="0" u="none" strike="noStrike" kern="1200" cap="none" spc="0" normalizeH="0" baseline="0" noProof="0">
              <a:ln>
                <a:noFill/>
              </a:ln>
              <a:solidFill>
                <a:srgbClr val="F05A4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414228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274638"/>
            <a:ext cx="8229600" cy="1143000"/>
          </a:xfrm>
        </p:spPr>
        <p:txBody>
          <a:bodyPr>
            <a:normAutofit fontScale="90000"/>
          </a:bodyPr>
          <a:lstStyle/>
          <a:p>
            <a:r>
              <a:rPr lang="nl-BE" dirty="0"/>
              <a:t>Criteria voor een kwaliteitsvolle </a:t>
            </a:r>
            <a:r>
              <a:rPr lang="nl-BE" dirty="0" err="1"/>
              <a:t>taaloefenkans</a:t>
            </a:r>
            <a:endParaRPr lang="nl-BE" dirty="0"/>
          </a:p>
        </p:txBody>
      </p:sp>
      <p:sp>
        <p:nvSpPr>
          <p:cNvPr id="3" name="Tijdelijke aanduiding voor inhoud 2"/>
          <p:cNvSpPr>
            <a:spLocks noGrp="1"/>
          </p:cNvSpPr>
          <p:nvPr>
            <p:ph idx="1"/>
          </p:nvPr>
        </p:nvSpPr>
        <p:spPr>
          <a:xfrm>
            <a:off x="457200" y="1417638"/>
            <a:ext cx="8229600" cy="4349080"/>
          </a:xfrm>
        </p:spPr>
        <p:txBody>
          <a:bodyPr/>
          <a:lstStyle/>
          <a:p>
            <a:endParaRPr lang="nl-BE" dirty="0"/>
          </a:p>
        </p:txBody>
      </p:sp>
      <p:sp>
        <p:nvSpPr>
          <p:cNvPr id="4" name="Tijdelijke aanduiding voor dia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3977E6-ECE3-4EBF-B1EC-9AB8E074A984}" type="slidenum">
              <a:rPr kumimoji="0" lang="nl-BE" sz="1200" b="0" i="0" u="none" strike="noStrike" kern="1200" cap="none" spc="0" normalizeH="0" baseline="0" noProof="0" smtClean="0">
                <a:ln>
                  <a:noFill/>
                </a:ln>
                <a:solidFill>
                  <a:srgbClr val="F05A4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l-BE" sz="1200" b="0" i="0" u="none" strike="noStrike" kern="1200" cap="none" spc="0" normalizeH="0" baseline="0" noProof="0">
              <a:ln>
                <a:noFill/>
              </a:ln>
              <a:solidFill>
                <a:srgbClr val="F05A41"/>
              </a:solidFill>
              <a:effectLst/>
              <a:uLnTx/>
              <a:uFillTx/>
              <a:latin typeface="Arial" panose="020B0604020202020204" pitchFamily="34" charset="0"/>
              <a:ea typeface="+mn-ea"/>
              <a:cs typeface="Arial" panose="020B0604020202020204" pitchFamily="34" charset="0"/>
            </a:endParaRPr>
          </a:p>
        </p:txBody>
      </p:sp>
      <p:graphicFrame>
        <p:nvGraphicFramePr>
          <p:cNvPr id="5" name="Diagram 4"/>
          <p:cNvGraphicFramePr/>
          <p:nvPr>
            <p:extLst/>
          </p:nvPr>
        </p:nvGraphicFramePr>
        <p:xfrm>
          <a:off x="1519451" y="1844824"/>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526832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dirty="0"/>
              <a:t>Welke coaching kan atlas taal bieden?</a:t>
            </a:r>
          </a:p>
        </p:txBody>
      </p:sp>
      <p:sp>
        <p:nvSpPr>
          <p:cNvPr id="3" name="Tijdelijke aanduiding voor inhoud 2"/>
          <p:cNvSpPr>
            <a:spLocks noGrp="1"/>
          </p:cNvSpPr>
          <p:nvPr>
            <p:ph idx="1"/>
          </p:nvPr>
        </p:nvSpPr>
        <p:spPr/>
        <p:txBody>
          <a:bodyPr/>
          <a:lstStyle/>
          <a:p>
            <a:pPr marL="0" indent="0">
              <a:buNone/>
            </a:pPr>
            <a:r>
              <a:rPr lang="nl-BE" dirty="0"/>
              <a:t>Traject op maat </a:t>
            </a:r>
          </a:p>
        </p:txBody>
      </p:sp>
      <p:sp>
        <p:nvSpPr>
          <p:cNvPr id="4" name="Tijdelijke aanduiding voor dia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3977E6-ECE3-4EBF-B1EC-9AB8E074A984}" type="slidenum">
              <a:rPr kumimoji="0" lang="nl-BE" sz="1200" b="0" i="0" u="none" strike="noStrike" kern="1200" cap="none" spc="0" normalizeH="0" baseline="0" noProof="0" smtClean="0">
                <a:ln>
                  <a:noFill/>
                </a:ln>
                <a:solidFill>
                  <a:srgbClr val="F05A4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l-BE" sz="1200" b="0" i="0" u="none" strike="noStrike" kern="1200" cap="none" spc="0" normalizeH="0" baseline="0" noProof="0">
              <a:ln>
                <a:noFill/>
              </a:ln>
              <a:solidFill>
                <a:srgbClr val="F05A41"/>
              </a:solidFill>
              <a:effectLst/>
              <a:uLnTx/>
              <a:uFillTx/>
              <a:latin typeface="Arial" panose="020B0604020202020204" pitchFamily="34" charset="0"/>
              <a:ea typeface="+mn-ea"/>
              <a:cs typeface="Arial" panose="020B0604020202020204"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5053" y="1600201"/>
            <a:ext cx="5040561" cy="3787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8386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8309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Succesfactoren</a:t>
            </a:r>
          </a:p>
        </p:txBody>
      </p:sp>
      <p:sp>
        <p:nvSpPr>
          <p:cNvPr id="3" name="Tijdelijke aanduiding voor inhoud 2"/>
          <p:cNvSpPr>
            <a:spLocks noGrp="1"/>
          </p:cNvSpPr>
          <p:nvPr>
            <p:ph idx="1"/>
          </p:nvPr>
        </p:nvSpPr>
        <p:spPr/>
        <p:txBody>
          <a:bodyPr/>
          <a:lstStyle/>
          <a:p>
            <a:r>
              <a:rPr lang="nl-BE" dirty="0"/>
              <a:t>win-win situatie</a:t>
            </a:r>
          </a:p>
          <a:p>
            <a:r>
              <a:rPr lang="nl-BE" dirty="0"/>
              <a:t>voldoende interactie</a:t>
            </a:r>
          </a:p>
          <a:p>
            <a:r>
              <a:rPr lang="nl-BE" dirty="0"/>
              <a:t>duidelijke rol voor de vrijwilliger!</a:t>
            </a:r>
          </a:p>
          <a:p>
            <a:r>
              <a:rPr lang="nl-BE" dirty="0"/>
              <a:t>engagement van de organisatie</a:t>
            </a:r>
          </a:p>
          <a:p>
            <a:r>
              <a:rPr lang="nl-BE" dirty="0"/>
              <a:t>wekelijkse structuur</a:t>
            </a:r>
          </a:p>
          <a:p>
            <a:pPr marL="0" indent="0">
              <a:buNone/>
            </a:pPr>
            <a:endParaRPr lang="nl-BE" dirty="0"/>
          </a:p>
        </p:txBody>
      </p:sp>
      <p:sp>
        <p:nvSpPr>
          <p:cNvPr id="4" name="Tijdelijke aanduiding voor dia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3977E6-ECE3-4EBF-B1EC-9AB8E074A984}" type="slidenum">
              <a:rPr kumimoji="0" lang="nl-BE" sz="1200" b="0" i="0" u="none" strike="noStrike" kern="1200" cap="none" spc="0" normalizeH="0" baseline="0" noProof="0" smtClean="0">
                <a:ln>
                  <a:noFill/>
                </a:ln>
                <a:solidFill>
                  <a:srgbClr val="F05A4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l-BE" sz="1200" b="0" i="0" u="none" strike="noStrike" kern="1200" cap="none" spc="0" normalizeH="0" baseline="0" noProof="0">
              <a:ln>
                <a:noFill/>
              </a:ln>
              <a:solidFill>
                <a:srgbClr val="F05A4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980863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Een voorbeeld</a:t>
            </a:r>
          </a:p>
        </p:txBody>
      </p:sp>
      <p:sp>
        <p:nvSpPr>
          <p:cNvPr id="3" name="Tijdelijke aanduiding voor inhoud 2"/>
          <p:cNvSpPr>
            <a:spLocks noGrp="1"/>
          </p:cNvSpPr>
          <p:nvPr>
            <p:ph idx="1"/>
          </p:nvPr>
        </p:nvSpPr>
        <p:spPr/>
        <p:txBody>
          <a:bodyPr/>
          <a:lstStyle/>
          <a:p>
            <a:endParaRPr lang="nl-BE" dirty="0"/>
          </a:p>
        </p:txBody>
      </p:sp>
      <p:sp>
        <p:nvSpPr>
          <p:cNvPr id="4" name="Tijdelijke aanduiding voor dia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3977E6-ECE3-4EBF-B1EC-9AB8E074A984}" type="slidenum">
              <a:rPr kumimoji="0" lang="nl-BE" sz="1200" b="0" i="0" u="none" strike="noStrike" kern="1200" cap="none" spc="0" normalizeH="0" baseline="0" noProof="0" smtClean="0">
                <a:ln>
                  <a:noFill/>
                </a:ln>
                <a:solidFill>
                  <a:srgbClr val="F05A4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BE" sz="1200" b="0" i="0" u="none" strike="noStrike" kern="1200" cap="none" spc="0" normalizeH="0" baseline="0" noProof="0">
              <a:ln>
                <a:noFill/>
              </a:ln>
              <a:solidFill>
                <a:srgbClr val="F05A41"/>
              </a:solidFill>
              <a:effectLst/>
              <a:uLnTx/>
              <a:uFillTx/>
              <a:latin typeface="Arial" panose="020B0604020202020204" pitchFamily="34" charset="0"/>
              <a:ea typeface="+mn-ea"/>
              <a:cs typeface="Arial" panose="020B0604020202020204" pitchFamily="34"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608" y="1509263"/>
            <a:ext cx="7353447" cy="466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9492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dirty="0"/>
              <a:t>Welke coaching kan atlas team diversiteit bieden?</a:t>
            </a:r>
          </a:p>
        </p:txBody>
      </p:sp>
      <p:sp>
        <p:nvSpPr>
          <p:cNvPr id="3" name="Tijdelijke aanduiding voor inhoud 2"/>
          <p:cNvSpPr>
            <a:spLocks noGrp="1"/>
          </p:cNvSpPr>
          <p:nvPr>
            <p:ph idx="1"/>
          </p:nvPr>
        </p:nvSpPr>
        <p:spPr/>
        <p:txBody>
          <a:bodyPr>
            <a:normAutofit fontScale="92500" lnSpcReduction="10000"/>
          </a:bodyPr>
          <a:lstStyle/>
          <a:p>
            <a:pPr marL="0" indent="0">
              <a:buNone/>
            </a:pPr>
            <a:r>
              <a:rPr lang="nl-BE" dirty="0"/>
              <a:t>Verdiepende sessies rond </a:t>
            </a:r>
          </a:p>
          <a:p>
            <a:r>
              <a:rPr lang="nl-BE" dirty="0"/>
              <a:t>Visie</a:t>
            </a:r>
          </a:p>
          <a:p>
            <a:r>
              <a:rPr lang="nl-BE" dirty="0"/>
              <a:t>duo-werking</a:t>
            </a:r>
          </a:p>
          <a:p>
            <a:endParaRPr lang="nl-BE" dirty="0"/>
          </a:p>
          <a:p>
            <a:r>
              <a:rPr lang="nl-BE" dirty="0"/>
              <a:t>Begeleiden van vrijwilligers in maatschappelijk kwetsbare posities (pdf) </a:t>
            </a:r>
            <a:r>
              <a:rPr lang="nl-BE" dirty="0">
                <a:hlinkClick r:id="rId3"/>
              </a:rPr>
              <a:t>http://www.vlaanderenvrijwilligt.be/wp-content/uploads/2016/02/BegeleidenVrijwilligers_jan16.pdf</a:t>
            </a:r>
            <a:r>
              <a:rPr lang="nl-BE" dirty="0"/>
              <a:t> </a:t>
            </a:r>
          </a:p>
        </p:txBody>
      </p:sp>
      <p:sp>
        <p:nvSpPr>
          <p:cNvPr id="4" name="Tijdelijke aanduiding voor dia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3977E6-ECE3-4EBF-B1EC-9AB8E074A984}" type="slidenum">
              <a:rPr kumimoji="0" lang="nl-BE" sz="1200" b="0" i="0" u="none" strike="noStrike" kern="1200" cap="none" spc="0" normalizeH="0" baseline="0" noProof="0" smtClean="0">
                <a:ln>
                  <a:noFill/>
                </a:ln>
                <a:solidFill>
                  <a:srgbClr val="F05A4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l-BE" sz="1200" b="0" i="0" u="none" strike="noStrike" kern="1200" cap="none" spc="0" normalizeH="0" baseline="0" noProof="0">
              <a:ln>
                <a:noFill/>
              </a:ln>
              <a:solidFill>
                <a:srgbClr val="F05A41"/>
              </a:solidFill>
              <a:effectLst/>
              <a:uLnTx/>
              <a:uFillTx/>
              <a:latin typeface="Arial" panose="020B0604020202020204" pitchFamily="34" charset="0"/>
              <a:ea typeface="+mn-ea"/>
              <a:cs typeface="Arial" panose="020B0604020202020204" pitchFamily="34" charset="0"/>
            </a:endParaRPr>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240" y="1600201"/>
            <a:ext cx="1750476" cy="2088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26023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Wie kan jou verder helpen?</a:t>
            </a:r>
          </a:p>
        </p:txBody>
      </p:sp>
      <p:sp>
        <p:nvSpPr>
          <p:cNvPr id="3" name="Tijdelijke aanduiding voor inhoud 2"/>
          <p:cNvSpPr>
            <a:spLocks noGrp="1"/>
          </p:cNvSpPr>
          <p:nvPr>
            <p:ph idx="1"/>
          </p:nvPr>
        </p:nvSpPr>
        <p:spPr/>
        <p:txBody>
          <a:bodyPr>
            <a:normAutofit fontScale="77500" lnSpcReduction="20000"/>
          </a:bodyPr>
          <a:lstStyle/>
          <a:p>
            <a:r>
              <a:rPr lang="nl-BE" b="1" dirty="0">
                <a:solidFill>
                  <a:srgbClr val="F05A41"/>
                </a:solidFill>
                <a:hlinkClick r:id="rId3"/>
              </a:rPr>
              <a:t>Voor Antwerpen:</a:t>
            </a:r>
          </a:p>
          <a:p>
            <a:endParaRPr lang="nl-BE" dirty="0">
              <a:hlinkClick r:id="rId3"/>
            </a:endParaRPr>
          </a:p>
          <a:p>
            <a:r>
              <a:rPr lang="nl-BE" dirty="0">
                <a:hlinkClick r:id="rId4"/>
              </a:rPr>
              <a:t>Maria.arredondo@stad.antwerpen.be</a:t>
            </a:r>
            <a:r>
              <a:rPr lang="nl-BE" dirty="0"/>
              <a:t> </a:t>
            </a:r>
          </a:p>
          <a:p>
            <a:pPr marL="0" indent="0">
              <a:buNone/>
            </a:pPr>
            <a:r>
              <a:rPr lang="nl-BE" dirty="0"/>
              <a:t>	Voor omgaan met diversiteit in je vrijwilligersploeg.</a:t>
            </a:r>
          </a:p>
          <a:p>
            <a:pPr marL="0" indent="0">
              <a:buNone/>
            </a:pPr>
            <a:r>
              <a:rPr lang="nl-BE" dirty="0"/>
              <a:t>	Voor het divers maken van je werking.</a:t>
            </a:r>
          </a:p>
          <a:p>
            <a:r>
              <a:rPr lang="nl-BE" dirty="0">
                <a:hlinkClick r:id="rId3"/>
              </a:rPr>
              <a:t>Krisje.telders@stad.antwerpen.be</a:t>
            </a:r>
            <a:r>
              <a:rPr lang="nl-BE" dirty="0"/>
              <a:t> </a:t>
            </a:r>
          </a:p>
          <a:p>
            <a:pPr marL="0" indent="0">
              <a:buNone/>
            </a:pPr>
            <a:r>
              <a:rPr lang="nl-BE" dirty="0"/>
              <a:t>	Voor vrijwilligerswerk als </a:t>
            </a:r>
            <a:r>
              <a:rPr lang="nl-BE" dirty="0" err="1"/>
              <a:t>taaloefenkans</a:t>
            </a:r>
            <a:r>
              <a:rPr lang="nl-BE" dirty="0"/>
              <a:t>.</a:t>
            </a:r>
          </a:p>
          <a:p>
            <a:pPr marL="0" indent="0">
              <a:buNone/>
            </a:pPr>
            <a:endParaRPr lang="nl-BE" dirty="0"/>
          </a:p>
          <a:p>
            <a:pPr marL="0" indent="0">
              <a:buNone/>
            </a:pPr>
            <a:r>
              <a:rPr lang="nl-BE" dirty="0"/>
              <a:t>Voor de rest van Vlaanderen:</a:t>
            </a:r>
          </a:p>
          <a:p>
            <a:pPr marL="0" indent="0">
              <a:buNone/>
            </a:pPr>
            <a:r>
              <a:rPr lang="nl-BE" dirty="0"/>
              <a:t> </a:t>
            </a:r>
            <a:r>
              <a:rPr lang="nl-BE" dirty="0" err="1"/>
              <a:t>Alja</a:t>
            </a:r>
            <a:r>
              <a:rPr lang="nl-BE" dirty="0"/>
              <a:t> </a:t>
            </a:r>
            <a:r>
              <a:rPr lang="nl-BE" dirty="0" err="1"/>
              <a:t>Kiselva</a:t>
            </a:r>
            <a:endParaRPr lang="nl-BE" dirty="0"/>
          </a:p>
          <a:p>
            <a:pPr marL="0" indent="0">
              <a:buNone/>
            </a:pPr>
            <a:r>
              <a:rPr lang="nl-BE" dirty="0"/>
              <a:t>Website inburgering Vlaanderen</a:t>
            </a:r>
          </a:p>
          <a:p>
            <a:pPr marL="0" indent="0">
              <a:buNone/>
            </a:pPr>
            <a:endParaRPr lang="nl-BE" dirty="0"/>
          </a:p>
          <a:p>
            <a:pPr marL="0" indent="0">
              <a:buNone/>
            </a:pPr>
            <a:endParaRPr lang="nl-BE" dirty="0"/>
          </a:p>
        </p:txBody>
      </p:sp>
      <p:sp>
        <p:nvSpPr>
          <p:cNvPr id="4" name="Tijdelijke aanduiding voor dia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3977E6-ECE3-4EBF-B1EC-9AB8E074A984}" type="slidenum">
              <a:rPr kumimoji="0" lang="nl-BE" sz="1200" b="0" i="0" u="none" strike="noStrike" kern="1200" cap="none" spc="0" normalizeH="0" baseline="0" noProof="0" smtClean="0">
                <a:ln>
                  <a:noFill/>
                </a:ln>
                <a:solidFill>
                  <a:srgbClr val="F05A4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l-BE" sz="1200" b="0" i="0" u="none" strike="noStrike" kern="1200" cap="none" spc="0" normalizeH="0" baseline="0" noProof="0">
              <a:ln>
                <a:noFill/>
              </a:ln>
              <a:solidFill>
                <a:srgbClr val="F05A4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990463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dirty="0"/>
              <a:t>Vragen?</a:t>
            </a:r>
          </a:p>
        </p:txBody>
      </p:sp>
      <p:sp>
        <p:nvSpPr>
          <p:cNvPr id="4" name="Tijdelijke aanduiding voor dia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3977E6-ECE3-4EBF-B1EC-9AB8E074A984}" type="slidenum">
              <a:rPr kumimoji="0" lang="nl-BE" sz="1200" b="0" i="0" u="none" strike="noStrike" kern="1200" cap="none" spc="0" normalizeH="0" baseline="0" noProof="0" smtClean="0">
                <a:ln>
                  <a:noFill/>
                </a:ln>
                <a:solidFill>
                  <a:srgbClr val="F05A4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l-BE" sz="1200" b="0" i="0" u="none" strike="noStrike" kern="1200" cap="none" spc="0" normalizeH="0" baseline="0" noProof="0">
              <a:ln>
                <a:noFill/>
              </a:ln>
              <a:solidFill>
                <a:srgbClr val="F05A41"/>
              </a:solidFill>
              <a:effectLst/>
              <a:uLnTx/>
              <a:uFillTx/>
              <a:latin typeface="Arial" panose="020B0604020202020204" pitchFamily="34" charset="0"/>
              <a:ea typeface="+mn-ea"/>
              <a:cs typeface="Arial" panose="020B0604020202020204" pitchFamily="34" charset="0"/>
            </a:endParaRPr>
          </a:p>
        </p:txBody>
      </p:sp>
      <p:pic>
        <p:nvPicPr>
          <p:cNvPr id="614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95539" y="1601662"/>
            <a:ext cx="4352921" cy="434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5946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1135596" y="2867868"/>
            <a:ext cx="6872808" cy="1752600"/>
          </a:xfrm>
        </p:spPr>
        <p:txBody>
          <a:bodyPr>
            <a:normAutofit fontScale="77500" lnSpcReduction="20000"/>
          </a:bodyPr>
          <a:lstStyle/>
          <a:p>
            <a:r>
              <a:rPr lang="nl-BE" sz="4000" b="1" dirty="0">
                <a:solidFill>
                  <a:schemeClr val="tx1"/>
                </a:solidFill>
              </a:rPr>
              <a:t>Maria Arredondo</a:t>
            </a:r>
            <a:br>
              <a:rPr lang="nl-BE" sz="4000" b="1" dirty="0">
                <a:solidFill>
                  <a:schemeClr val="tx1"/>
                </a:solidFill>
              </a:rPr>
            </a:br>
            <a:r>
              <a:rPr lang="nl-BE" sz="4000" b="1" dirty="0">
                <a:solidFill>
                  <a:schemeClr val="tx1"/>
                </a:solidFill>
              </a:rPr>
              <a:t>Krisje Telders</a:t>
            </a:r>
          </a:p>
          <a:p>
            <a:endParaRPr lang="nl-BE" sz="3600" b="1" dirty="0">
              <a:solidFill>
                <a:schemeClr val="accent2"/>
              </a:solidFill>
            </a:endParaRPr>
          </a:p>
          <a:p>
            <a:r>
              <a:rPr lang="nl-BE" sz="3600" b="1" dirty="0">
                <a:solidFill>
                  <a:schemeClr val="accent2"/>
                </a:solidFill>
              </a:rPr>
              <a:t>Atlas. Integratie en Inburgering Antwerpen</a:t>
            </a:r>
            <a:endParaRPr lang="nl-BE" sz="3600" dirty="0">
              <a:solidFill>
                <a:schemeClr val="accent2"/>
              </a:solidFill>
            </a:endParaRPr>
          </a:p>
        </p:txBody>
      </p:sp>
    </p:spTree>
    <p:extLst>
      <p:ext uri="{BB962C8B-B14F-4D97-AF65-F5344CB8AC3E}">
        <p14:creationId xmlns:p14="http://schemas.microsoft.com/office/powerpoint/2010/main" val="3937136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a:xfrm>
            <a:off x="3131840" y="1916832"/>
            <a:ext cx="5400000" cy="3240360"/>
          </a:xfrm>
        </p:spPr>
        <p:txBody>
          <a:bodyPr>
            <a:normAutofit fontScale="90000"/>
          </a:bodyPr>
          <a:lstStyle/>
          <a:p>
            <a:r>
              <a:rPr lang="nl-BE" dirty="0"/>
              <a:t>Anderstalige vrijwilligers en talenten, meer dan deelnemen.</a:t>
            </a:r>
            <a:br>
              <a:rPr lang="nl-BE" dirty="0"/>
            </a:br>
            <a:br>
              <a:rPr lang="nl-BE" dirty="0"/>
            </a:br>
            <a:br>
              <a:rPr lang="nl-BE" dirty="0"/>
            </a:br>
            <a:r>
              <a:rPr lang="nl-BE" dirty="0"/>
              <a:t>       			</a:t>
            </a:r>
            <a:r>
              <a:rPr lang="nl-BE" sz="2800" dirty="0"/>
              <a:t>9/11/18</a:t>
            </a:r>
            <a:br>
              <a:rPr lang="nl-BE" sz="2500" dirty="0"/>
            </a:br>
            <a:endParaRPr lang="nl-BE" sz="2200" dirty="0"/>
          </a:p>
        </p:txBody>
      </p:sp>
      <p:sp>
        <p:nvSpPr>
          <p:cNvPr id="5" name="Ondertitel 4"/>
          <p:cNvSpPr>
            <a:spLocks noGrp="1"/>
          </p:cNvSpPr>
          <p:nvPr>
            <p:ph type="subTitle" idx="1"/>
          </p:nvPr>
        </p:nvSpPr>
        <p:spPr>
          <a:xfrm>
            <a:off x="222446" y="332656"/>
            <a:ext cx="2520280" cy="1176536"/>
          </a:xfrm>
        </p:spPr>
        <p:txBody>
          <a:bodyPr>
            <a:normAutofit/>
          </a:bodyPr>
          <a:lstStyle/>
          <a:p>
            <a:endParaRPr lang="nl-BE" sz="2000" dirty="0"/>
          </a:p>
        </p:txBody>
      </p:sp>
    </p:spTree>
    <p:extLst>
      <p:ext uri="{BB962C8B-B14F-4D97-AF65-F5344CB8AC3E}">
        <p14:creationId xmlns:p14="http://schemas.microsoft.com/office/powerpoint/2010/main" val="1021466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normAutofit fontScale="90000"/>
          </a:bodyPr>
          <a:lstStyle/>
          <a:p>
            <a:r>
              <a:rPr lang="nl-BE" dirty="0"/>
              <a:t>Een korte voorstelling van atlas </a:t>
            </a:r>
          </a:p>
        </p:txBody>
      </p:sp>
      <p:pic>
        <p:nvPicPr>
          <p:cNvPr id="2050" name="Picture 2" descr="C:\Users\sx70466\Desktop\cijfer-800x5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2708919"/>
            <a:ext cx="5256584" cy="3502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3261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2 centrale werkingen</a:t>
            </a:r>
          </a:p>
        </p:txBody>
      </p:sp>
      <p:sp>
        <p:nvSpPr>
          <p:cNvPr id="3" name="Tijdelijke aanduiding voor inhoud 2"/>
          <p:cNvSpPr>
            <a:spLocks noGrp="1"/>
          </p:cNvSpPr>
          <p:nvPr>
            <p:ph idx="1"/>
          </p:nvPr>
        </p:nvSpPr>
        <p:spPr/>
        <p:txBody>
          <a:bodyPr>
            <a:normAutofit/>
          </a:bodyPr>
          <a:lstStyle/>
          <a:p>
            <a:pPr marL="0" indent="0">
              <a:buNone/>
            </a:pPr>
            <a:r>
              <a:rPr lang="nl-BE" sz="2400" b="1" dirty="0">
                <a:solidFill>
                  <a:srgbClr val="F05A41"/>
                </a:solidFill>
              </a:rPr>
              <a:t>Werking voor individuen</a:t>
            </a:r>
            <a:r>
              <a:rPr lang="nl-BE" sz="2400" dirty="0">
                <a:solidFill>
                  <a:srgbClr val="F05A41"/>
                </a:solidFill>
              </a:rPr>
              <a:t>	       </a:t>
            </a:r>
            <a:r>
              <a:rPr lang="nl-BE" sz="2400" b="1" dirty="0">
                <a:solidFill>
                  <a:schemeClr val="accent5">
                    <a:lumMod val="75000"/>
                  </a:schemeClr>
                </a:solidFill>
              </a:rPr>
              <a:t>Werking organisaties en </a:t>
            </a:r>
          </a:p>
          <a:p>
            <a:pPr marL="0" indent="0">
              <a:buNone/>
            </a:pPr>
            <a:r>
              <a:rPr lang="nl-BE" sz="2400" b="1" dirty="0">
                <a:solidFill>
                  <a:schemeClr val="accent5">
                    <a:lumMod val="75000"/>
                  </a:schemeClr>
                </a:solidFill>
              </a:rPr>
              <a:t>				       samenleving</a:t>
            </a:r>
          </a:p>
        </p:txBody>
      </p:sp>
      <p:sp>
        <p:nvSpPr>
          <p:cNvPr id="4" name="Tijdelijke aanduiding voor dia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3977E6-ECE3-4EBF-B1EC-9AB8E074A984}" type="slidenum">
              <a:rPr kumimoji="0" lang="nl-BE" sz="1200" b="0" i="0" u="none" strike="noStrike" kern="1200" cap="none" spc="0" normalizeH="0" baseline="0" noProof="0" smtClean="0">
                <a:ln>
                  <a:noFill/>
                </a:ln>
                <a:solidFill>
                  <a:srgbClr val="F05A4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BE" sz="1200" b="0" i="0" u="none" strike="noStrike" kern="1200" cap="none" spc="0" normalizeH="0" baseline="0" noProof="0" dirty="0">
              <a:ln>
                <a:noFill/>
              </a:ln>
              <a:solidFill>
                <a:srgbClr val="F05A41"/>
              </a:solidFill>
              <a:effectLst/>
              <a:uLnTx/>
              <a:uFillTx/>
              <a:latin typeface="Arial" panose="020B0604020202020204" pitchFamily="34" charset="0"/>
              <a:ea typeface="+mn-ea"/>
              <a:cs typeface="Arial" panose="020B0604020202020204" pitchFamily="34" charset="0"/>
            </a:endParaRPr>
          </a:p>
        </p:txBody>
      </p:sp>
      <p:sp>
        <p:nvSpPr>
          <p:cNvPr id="5" name="Tijdelijke aanduiding voor voettekst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srgbClr val="F05A41"/>
                </a:solidFill>
                <a:effectLst/>
                <a:uLnTx/>
                <a:uFillTx/>
                <a:latin typeface="Arial" panose="020B0604020202020204" pitchFamily="34" charset="0"/>
                <a:ea typeface="+mn-ea"/>
                <a:cs typeface="Arial" panose="020B0604020202020204" pitchFamily="34" charset="0"/>
              </a:rPr>
              <a:t>atlas · integratie &amp; inburgering Antwerpen</a:t>
            </a:r>
            <a:endParaRPr kumimoji="0" lang="nl-BE" sz="1200" b="0" i="0" u="none" strike="noStrike" kern="1200" cap="none" spc="0" normalizeH="0" baseline="0" noProof="0" dirty="0">
              <a:ln>
                <a:noFill/>
              </a:ln>
              <a:solidFill>
                <a:srgbClr val="F05A41"/>
              </a:solidFill>
              <a:effectLst/>
              <a:uLnTx/>
              <a:uFillTx/>
              <a:latin typeface="Arial" panose="020B0604020202020204" pitchFamily="34" charset="0"/>
              <a:ea typeface="+mn-ea"/>
              <a:cs typeface="Arial" panose="020B0604020202020204" pitchFamily="34" charset="0"/>
            </a:endParaRPr>
          </a:p>
        </p:txBody>
      </p:sp>
      <p:sp>
        <p:nvSpPr>
          <p:cNvPr id="7" name="Rechthoek 6"/>
          <p:cNvSpPr/>
          <p:nvPr/>
        </p:nvSpPr>
        <p:spPr>
          <a:xfrm>
            <a:off x="4067944" y="3429000"/>
            <a:ext cx="45719" cy="720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Rechthoek 7"/>
          <p:cNvSpPr/>
          <p:nvPr/>
        </p:nvSpPr>
        <p:spPr>
          <a:xfrm>
            <a:off x="8963794" y="3284984"/>
            <a:ext cx="72702" cy="255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Rechthoek 8"/>
          <p:cNvSpPr/>
          <p:nvPr/>
        </p:nvSpPr>
        <p:spPr>
          <a:xfrm>
            <a:off x="179512" y="3789040"/>
            <a:ext cx="45719" cy="1484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Rechthoek 9"/>
          <p:cNvSpPr/>
          <p:nvPr/>
        </p:nvSpPr>
        <p:spPr>
          <a:xfrm>
            <a:off x="2483768" y="5723133"/>
            <a:ext cx="144016" cy="1690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Arial"/>
              <a:ea typeface="+mn-ea"/>
              <a:cs typeface="+mn-cs"/>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66" y="2469980"/>
            <a:ext cx="9036496" cy="3479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hthoek 10">
            <a:hlinkClick r:id="rId3" action="ppaction://hlinksldjump"/>
          </p:cNvPr>
          <p:cNvSpPr/>
          <p:nvPr/>
        </p:nvSpPr>
        <p:spPr>
          <a:xfrm>
            <a:off x="827584" y="3412629"/>
            <a:ext cx="1296144" cy="1744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Rechthoek 11">
            <a:hlinkClick r:id="" action="ppaction://noaction"/>
          </p:cNvPr>
          <p:cNvSpPr/>
          <p:nvPr/>
        </p:nvSpPr>
        <p:spPr>
          <a:xfrm>
            <a:off x="9972600" y="6232315"/>
            <a:ext cx="936104" cy="20882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hthoek 5">
            <a:hlinkClick r:id="" action="ppaction://noaction"/>
          </p:cNvPr>
          <p:cNvSpPr/>
          <p:nvPr/>
        </p:nvSpPr>
        <p:spPr>
          <a:xfrm>
            <a:off x="5364088" y="3068960"/>
            <a:ext cx="936104" cy="20882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Rechthoek 12">
            <a:hlinkClick r:id="" action="ppaction://noaction"/>
          </p:cNvPr>
          <p:cNvSpPr/>
          <p:nvPr/>
        </p:nvSpPr>
        <p:spPr>
          <a:xfrm>
            <a:off x="6588224" y="3284984"/>
            <a:ext cx="1080120" cy="7560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Rechthoek 13">
            <a:hlinkClick r:id="" action="ppaction://noaction"/>
          </p:cNvPr>
          <p:cNvSpPr/>
          <p:nvPr/>
        </p:nvSpPr>
        <p:spPr>
          <a:xfrm>
            <a:off x="6588224" y="4041068"/>
            <a:ext cx="1080120" cy="324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Rechthoek 14">
            <a:hlinkClick r:id="" action="ppaction://noaction"/>
          </p:cNvPr>
          <p:cNvSpPr/>
          <p:nvPr/>
        </p:nvSpPr>
        <p:spPr>
          <a:xfrm>
            <a:off x="6588224" y="4365104"/>
            <a:ext cx="1080120"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399385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9"/>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Drempels?</a:t>
            </a:r>
          </a:p>
        </p:txBody>
      </p:sp>
      <p:sp>
        <p:nvSpPr>
          <p:cNvPr id="3" name="Tijdelijke aanduiding voor inhoud 2"/>
          <p:cNvSpPr>
            <a:spLocks noGrp="1"/>
          </p:cNvSpPr>
          <p:nvPr>
            <p:ph idx="1"/>
          </p:nvPr>
        </p:nvSpPr>
        <p:spPr/>
        <p:txBody>
          <a:bodyPr/>
          <a:lstStyle/>
          <a:p>
            <a:endParaRPr lang="nl-BE" dirty="0"/>
          </a:p>
        </p:txBody>
      </p:sp>
      <p:sp>
        <p:nvSpPr>
          <p:cNvPr id="4" name="Tijdelijke aanduiding voor dia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3977E6-ECE3-4EBF-B1EC-9AB8E074A984}" type="slidenum">
              <a:rPr kumimoji="0" lang="nl-BE" sz="1200" b="0" i="0" u="none" strike="noStrike" kern="1200" cap="none" spc="0" normalizeH="0" baseline="0" noProof="0" smtClean="0">
                <a:ln>
                  <a:noFill/>
                </a:ln>
                <a:solidFill>
                  <a:srgbClr val="F05A4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BE" sz="1200" b="0" i="0" u="none" strike="noStrike" kern="1200" cap="none" spc="0" normalizeH="0" baseline="0" noProof="0">
              <a:ln>
                <a:noFill/>
              </a:ln>
              <a:solidFill>
                <a:srgbClr val="F05A41"/>
              </a:solidFill>
              <a:effectLst/>
              <a:uLnTx/>
              <a:uFillTx/>
              <a:latin typeface="Arial" panose="020B0604020202020204" pitchFamily="34" charset="0"/>
              <a:ea typeface="+mn-ea"/>
              <a:cs typeface="Arial" panose="020B060402020202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7" y="1582234"/>
            <a:ext cx="4938041" cy="4367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5284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354162"/>
          </a:xfrm>
        </p:spPr>
        <p:txBody>
          <a:bodyPr>
            <a:normAutofit/>
          </a:bodyPr>
          <a:lstStyle/>
          <a:p>
            <a:r>
              <a:rPr lang="nl-BE" sz="3600" b="0" dirty="0"/>
              <a:t>Een diverse vrijwilligersploeg als onderdeel van een diverse organisatie</a:t>
            </a:r>
          </a:p>
        </p:txBody>
      </p:sp>
      <p:sp>
        <p:nvSpPr>
          <p:cNvPr id="4" name="Tijdelijke aanduiding voor dia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3977E6-ECE3-4EBF-B1EC-9AB8E074A984}" type="slidenum">
              <a:rPr kumimoji="0" lang="nl-BE" sz="1200" b="0" i="0" u="none" strike="noStrike" kern="1200" cap="none" spc="0" normalizeH="0" baseline="0" noProof="0" smtClean="0">
                <a:ln>
                  <a:noFill/>
                </a:ln>
                <a:solidFill>
                  <a:srgbClr val="F05A4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BE" sz="1200" b="0" i="0" u="none" strike="noStrike" kern="1200" cap="none" spc="0" normalizeH="0" baseline="0" noProof="0">
              <a:ln>
                <a:noFill/>
              </a:ln>
              <a:solidFill>
                <a:srgbClr val="F05A41"/>
              </a:solidFill>
              <a:effectLst/>
              <a:uLnTx/>
              <a:uFillTx/>
              <a:latin typeface="Arial" panose="020B0604020202020204" pitchFamily="34" charset="0"/>
              <a:ea typeface="+mn-ea"/>
              <a:cs typeface="Arial" panose="020B0604020202020204" pitchFamily="34" charset="0"/>
            </a:endParaRP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39752" y="1628800"/>
            <a:ext cx="3888432"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7010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9"/>
            <a:ext cx="8229600" cy="1210146"/>
          </a:xfrm>
        </p:spPr>
        <p:txBody>
          <a:bodyPr>
            <a:normAutofit fontScale="90000"/>
          </a:bodyPr>
          <a:lstStyle/>
          <a:p>
            <a:r>
              <a:rPr lang="nl-BE" b="0" dirty="0"/>
              <a:t>Visie op divers vrijwilligerswerk als onderdeel van een diversiteitsvisie</a:t>
            </a:r>
          </a:p>
        </p:txBody>
      </p:sp>
      <p:sp>
        <p:nvSpPr>
          <p:cNvPr id="3" name="Tijdelijke aanduiding voor inhoud 2"/>
          <p:cNvSpPr>
            <a:spLocks noGrp="1"/>
          </p:cNvSpPr>
          <p:nvPr>
            <p:ph idx="1"/>
          </p:nvPr>
        </p:nvSpPr>
        <p:spPr/>
        <p:txBody>
          <a:bodyPr>
            <a:normAutofit lnSpcReduction="10000"/>
          </a:bodyPr>
          <a:lstStyle/>
          <a:p>
            <a:r>
              <a:rPr lang="nl-BE" dirty="0"/>
              <a:t>Waarom wil je werken met anderstalige vrijwilligers? Wat is je motivatie?</a:t>
            </a:r>
          </a:p>
          <a:p>
            <a:r>
              <a:rPr lang="nl-BE" dirty="0"/>
              <a:t>Een gedeeld verhaal, draagvlak in heel de organisatie!</a:t>
            </a:r>
          </a:p>
          <a:p>
            <a:r>
              <a:rPr lang="nl-BE" dirty="0"/>
              <a:t>Een vrijwilligersbeleid voor anderstalige VW is een gewoon goed VW beleid </a:t>
            </a:r>
          </a:p>
          <a:p>
            <a:r>
              <a:rPr lang="nl-BE" dirty="0"/>
              <a:t>Een open, tolerante, flexibele organisatiecultuur, sfeer van veiligheid en vertrouwen + enthousiaste </a:t>
            </a:r>
            <a:r>
              <a:rPr lang="nl-BE" dirty="0" err="1"/>
              <a:t>VWcoördinator</a:t>
            </a:r>
            <a:endParaRPr lang="nl-BE" dirty="0"/>
          </a:p>
        </p:txBody>
      </p:sp>
      <p:sp>
        <p:nvSpPr>
          <p:cNvPr id="4" name="Tijdelijke aanduiding voor dia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3977E6-ECE3-4EBF-B1EC-9AB8E074A984}" type="slidenum">
              <a:rPr kumimoji="0" lang="nl-BE" sz="1200" b="0" i="0" u="none" strike="noStrike" kern="1200" cap="none" spc="0" normalizeH="0" baseline="0" noProof="0" smtClean="0">
                <a:ln>
                  <a:noFill/>
                </a:ln>
                <a:solidFill>
                  <a:srgbClr val="F05A4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BE" sz="1200" b="0" i="0" u="none" strike="noStrike" kern="1200" cap="none" spc="0" normalizeH="0" baseline="0" noProof="0">
              <a:ln>
                <a:noFill/>
              </a:ln>
              <a:solidFill>
                <a:srgbClr val="F05A4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98209350"/>
      </p:ext>
    </p:extLst>
  </p:cSld>
  <p:clrMapOvr>
    <a:masterClrMapping/>
  </p:clrMapOvr>
</p:sld>
</file>

<file path=ppt/theme/theme1.xml><?xml version="1.0" encoding="utf-8"?>
<a:theme xmlns:a="http://schemas.openxmlformats.org/drawingml/2006/main" name="Groot onderhoud II">
  <a:themeElements>
    <a:clrScheme name="groot onderhoud">
      <a:dk1>
        <a:srgbClr val="000000"/>
      </a:dk1>
      <a:lt1>
        <a:sysClr val="window" lastClr="FFFFFF"/>
      </a:lt1>
      <a:dk2>
        <a:srgbClr val="666666"/>
      </a:dk2>
      <a:lt2>
        <a:srgbClr val="D2D2D2"/>
      </a:lt2>
      <a:accent1>
        <a:srgbClr val="FF0000"/>
      </a:accent1>
      <a:accent2>
        <a:srgbClr val="C00000"/>
      </a:accent2>
      <a:accent3>
        <a:srgbClr val="FFFFFF"/>
      </a:accent3>
      <a:accent4>
        <a:srgbClr val="FFFFFF"/>
      </a:accent4>
      <a:accent5>
        <a:srgbClr val="FFFFFF"/>
      </a:accent5>
      <a:accent6>
        <a:srgbClr val="FFFFFF"/>
      </a:accent6>
      <a:hlink>
        <a:srgbClr val="FFFFFF"/>
      </a:hlink>
      <a:folHlink>
        <a:srgbClr val="FF00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sentatiesjabloon">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tlas">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presentatiesjabloon">
  <a:themeElements>
    <a:clrScheme name="Atlas">
      <a:dk1>
        <a:srgbClr val="F05A41"/>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tlas">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8EF3A1D768E9C46AFB20EF18CF94014" ma:contentTypeVersion="8" ma:contentTypeDescription="Een nieuw document maken." ma:contentTypeScope="" ma:versionID="386e982e4e7dff3a0ba02d2b887902ef">
  <xsd:schema xmlns:xsd="http://www.w3.org/2001/XMLSchema" xmlns:xs="http://www.w3.org/2001/XMLSchema" xmlns:p="http://schemas.microsoft.com/office/2006/metadata/properties" xmlns:ns2="e592636c-f516-4dbe-8a98-5a52555467ee" xmlns:ns3="1f273683-4bb2-4117-ba3a-3fac5ec3f714" targetNamespace="http://schemas.microsoft.com/office/2006/metadata/properties" ma:root="true" ma:fieldsID="252d9a66322418c6cd484b27d8057818" ns2:_="" ns3:_="">
    <xsd:import namespace="e592636c-f516-4dbe-8a98-5a52555467ee"/>
    <xsd:import namespace="1f273683-4bb2-4117-ba3a-3fac5ec3f71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3:SharedWithUsers" minOccurs="0"/>
                <xsd:element ref="ns3:SharedWithDetail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92636c-f516-4dbe-8a98-5a52555467e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f273683-4bb2-4117-ba3a-3fac5ec3f714" elementFormDefault="qualified">
    <xsd:import namespace="http://schemas.microsoft.com/office/2006/documentManagement/types"/>
    <xsd:import namespace="http://schemas.microsoft.com/office/infopath/2007/PartnerControls"/>
    <xsd:element name="SharedWithUsers" ma:index="13" nillable="true" ma:displayName="Gedeeld met"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Gedeeld met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9156821-CB68-4269-97DE-8E59A3B3196D}">
  <ds:schemaRefs>
    <ds:schemaRef ds:uri="http://purl.org/dc/elements/1.1/"/>
    <ds:schemaRef ds:uri="http://schemas.microsoft.com/office/2006/documentManagement/types"/>
    <ds:schemaRef ds:uri="http://schemas.microsoft.com/office/infopath/2007/PartnerControls"/>
    <ds:schemaRef ds:uri="http://purl.org/dc/dcmitype/"/>
    <ds:schemaRef ds:uri="http://schemas.openxmlformats.org/package/2006/metadata/core-properties"/>
    <ds:schemaRef ds:uri="e592636c-f516-4dbe-8a98-5a52555467ee"/>
    <ds:schemaRef ds:uri="http://schemas.microsoft.com/office/2006/metadata/properties"/>
    <ds:schemaRef ds:uri="http://purl.org/dc/terms/"/>
    <ds:schemaRef ds:uri="1f273683-4bb2-4117-ba3a-3fac5ec3f714"/>
    <ds:schemaRef ds:uri="http://www.w3.org/XML/1998/namespace"/>
  </ds:schemaRefs>
</ds:datastoreItem>
</file>

<file path=customXml/itemProps2.xml><?xml version="1.0" encoding="utf-8"?>
<ds:datastoreItem xmlns:ds="http://schemas.openxmlformats.org/officeDocument/2006/customXml" ds:itemID="{A813F996-6693-492D-B94A-65CBEE0780D1}">
  <ds:schemaRefs>
    <ds:schemaRef ds:uri="http://schemas.microsoft.com/sharepoint/v3/contenttype/forms"/>
  </ds:schemaRefs>
</ds:datastoreItem>
</file>

<file path=customXml/itemProps3.xml><?xml version="1.0" encoding="utf-8"?>
<ds:datastoreItem xmlns:ds="http://schemas.openxmlformats.org/officeDocument/2006/customXml" ds:itemID="{C422673C-A2C3-402F-96E0-C1CAD5F147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592636c-f516-4dbe-8a98-5a52555467ee"/>
    <ds:schemaRef ds:uri="1f273683-4bb2-4117-ba3a-3fac5ec3f7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Groot onderhoud II</Template>
  <TotalTime>462</TotalTime>
  <Words>1244</Words>
  <Application>Microsoft Office PowerPoint</Application>
  <PresentationFormat>Diavoorstelling (4:3)</PresentationFormat>
  <Paragraphs>241</Paragraphs>
  <Slides>24</Slides>
  <Notes>20</Notes>
  <HiddenSlides>0</HiddenSlides>
  <MMClips>0</MMClips>
  <ScaleCrop>false</ScaleCrop>
  <HeadingPairs>
    <vt:vector size="6" baseType="variant">
      <vt:variant>
        <vt:lpstr>Gebruikte lettertypen</vt:lpstr>
      </vt:variant>
      <vt:variant>
        <vt:i4>2</vt:i4>
      </vt:variant>
      <vt:variant>
        <vt:lpstr>Thema</vt:lpstr>
      </vt:variant>
      <vt:variant>
        <vt:i4>3</vt:i4>
      </vt:variant>
      <vt:variant>
        <vt:lpstr>Diatitels</vt:lpstr>
      </vt:variant>
      <vt:variant>
        <vt:i4>24</vt:i4>
      </vt:variant>
    </vt:vector>
  </HeadingPairs>
  <TitlesOfParts>
    <vt:vector size="29" baseType="lpstr">
      <vt:lpstr>Arial</vt:lpstr>
      <vt:lpstr>Calibri</vt:lpstr>
      <vt:lpstr>Groot onderhoud II</vt:lpstr>
      <vt:lpstr>presentatiesjabloon</vt:lpstr>
      <vt:lpstr>2_presentatiesjabloon</vt:lpstr>
      <vt:lpstr>PowerPoint-presentatie</vt:lpstr>
      <vt:lpstr>PowerPoint-presentatie</vt:lpstr>
      <vt:lpstr>PowerPoint-presentatie</vt:lpstr>
      <vt:lpstr>Anderstalige vrijwilligers en talenten, meer dan deelnemen.             9/11/18 </vt:lpstr>
      <vt:lpstr>Een korte voorstelling van atlas </vt:lpstr>
      <vt:lpstr>2 centrale werkingen</vt:lpstr>
      <vt:lpstr>Drempels?</vt:lpstr>
      <vt:lpstr>Een diverse vrijwilligersploeg als onderdeel van een diverse organisatie</vt:lpstr>
      <vt:lpstr>Visie op divers vrijwilligerswerk als onderdeel van een diversiteitsvisie</vt:lpstr>
      <vt:lpstr>De wervingcirkel</vt:lpstr>
      <vt:lpstr>Doel: waarvoor wil je vrijwilligers werven?</vt:lpstr>
      <vt:lpstr>Doelgroep: wie wil je bereiken?</vt:lpstr>
      <vt:lpstr>Vrijwilligers met verschillende profielen</vt:lpstr>
      <vt:lpstr>Boodschap: Wat heb je te bieden? </vt:lpstr>
      <vt:lpstr>Wat verwacht je?</vt:lpstr>
      <vt:lpstr>Wat verwacht je op vlak van taal</vt:lpstr>
      <vt:lpstr>Taaloefenkans</vt:lpstr>
      <vt:lpstr>Criteria voor een kwaliteitsvolle taaloefenkans</vt:lpstr>
      <vt:lpstr>Welke coaching kan atlas taal bieden?</vt:lpstr>
      <vt:lpstr>Succesfactoren</vt:lpstr>
      <vt:lpstr>Een voorbeeld</vt:lpstr>
      <vt:lpstr>Welke coaching kan atlas team diversiteit bieden?</vt:lpstr>
      <vt:lpstr>Wie kan jou verder helpen?</vt:lpstr>
      <vt:lpstr>Vragen?</vt:lpstr>
    </vt:vector>
  </TitlesOfParts>
  <Company>Faro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Silke.Theuwissen</dc:creator>
  <cp:lastModifiedBy>Katrijn D' hamers</cp:lastModifiedBy>
  <cp:revision>91</cp:revision>
  <dcterms:created xsi:type="dcterms:W3CDTF">2012-10-10T14:07:01Z</dcterms:created>
  <dcterms:modified xsi:type="dcterms:W3CDTF">2018-11-07T08:29:37Z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0x01010098EF3A1D768E9C46AFB20EF18CF94014</vt:lpwstr>
  </property>
</Properties>
</file>