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5330825" cy="7562850"/>
  <p:notesSz cx="6858000" cy="9144000"/>
  <p:defaultTextStyle>
    <a:defPPr>
      <a:defRPr lang="en-US"/>
    </a:defPPr>
    <a:lvl1pPr marL="0" algn="l" defTabSz="3229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22966" algn="l" defTabSz="3229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45932" algn="l" defTabSz="3229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968898" algn="l" defTabSz="3229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291864" algn="l" defTabSz="3229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14830" algn="l" defTabSz="3229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1937796" algn="l" defTabSz="3229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260763" algn="l" defTabSz="3229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583729" algn="l" defTabSz="3229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3512" y="-112"/>
      </p:cViewPr>
      <p:guideLst>
        <p:guide orient="horz" pos="2382"/>
        <p:guide pos="16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812" y="2349387"/>
            <a:ext cx="4531202" cy="1621111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624" y="4285616"/>
            <a:ext cx="3731578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2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5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8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9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14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37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60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83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E1B-0E7A-2B4B-986C-55A90193182A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117D-E2B6-D248-9E46-793970AB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5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E1B-0E7A-2B4B-986C-55A90193182A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117D-E2B6-D248-9E46-793970AB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96644" y="472678"/>
            <a:ext cx="992125" cy="10057541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267" y="472678"/>
            <a:ext cx="2887530" cy="10057541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E1B-0E7A-2B4B-986C-55A90193182A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117D-E2B6-D248-9E46-793970AB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1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E1B-0E7A-2B4B-986C-55A90193182A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117D-E2B6-D248-9E46-793970AB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8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099" y="4859832"/>
            <a:ext cx="4531202" cy="1502066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1099" y="3205459"/>
            <a:ext cx="4531202" cy="1654373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229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459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6889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9186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1483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3779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6076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8372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E1B-0E7A-2B4B-986C-55A90193182A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117D-E2B6-D248-9E46-793970AB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267" y="2750287"/>
            <a:ext cx="1939828" cy="777993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48942" y="2750287"/>
            <a:ext cx="1939828" cy="777993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E1B-0E7A-2B4B-986C-55A90193182A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117D-E2B6-D248-9E46-793970AB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42" y="302865"/>
            <a:ext cx="479774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542" y="1692889"/>
            <a:ext cx="2355373" cy="705516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2966" indent="0">
              <a:buNone/>
              <a:defRPr sz="1400" b="1"/>
            </a:lvl2pPr>
            <a:lvl3pPr marL="645932" indent="0">
              <a:buNone/>
              <a:defRPr sz="1300" b="1"/>
            </a:lvl3pPr>
            <a:lvl4pPr marL="968898" indent="0">
              <a:buNone/>
              <a:defRPr sz="1100" b="1"/>
            </a:lvl4pPr>
            <a:lvl5pPr marL="1291864" indent="0">
              <a:buNone/>
              <a:defRPr sz="1100" b="1"/>
            </a:lvl5pPr>
            <a:lvl6pPr marL="1614830" indent="0">
              <a:buNone/>
              <a:defRPr sz="1100" b="1"/>
            </a:lvl6pPr>
            <a:lvl7pPr marL="1937796" indent="0">
              <a:buNone/>
              <a:defRPr sz="1100" b="1"/>
            </a:lvl7pPr>
            <a:lvl8pPr marL="2260763" indent="0">
              <a:buNone/>
              <a:defRPr sz="1100" b="1"/>
            </a:lvl8pPr>
            <a:lvl9pPr marL="2583729" indent="0">
              <a:buNone/>
              <a:defRPr sz="11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542" y="2398404"/>
            <a:ext cx="2355373" cy="4357393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07986" y="1692889"/>
            <a:ext cx="2356299" cy="705516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2966" indent="0">
              <a:buNone/>
              <a:defRPr sz="1400" b="1"/>
            </a:lvl2pPr>
            <a:lvl3pPr marL="645932" indent="0">
              <a:buNone/>
              <a:defRPr sz="1300" b="1"/>
            </a:lvl3pPr>
            <a:lvl4pPr marL="968898" indent="0">
              <a:buNone/>
              <a:defRPr sz="1100" b="1"/>
            </a:lvl4pPr>
            <a:lvl5pPr marL="1291864" indent="0">
              <a:buNone/>
              <a:defRPr sz="1100" b="1"/>
            </a:lvl5pPr>
            <a:lvl6pPr marL="1614830" indent="0">
              <a:buNone/>
              <a:defRPr sz="1100" b="1"/>
            </a:lvl6pPr>
            <a:lvl7pPr marL="1937796" indent="0">
              <a:buNone/>
              <a:defRPr sz="1100" b="1"/>
            </a:lvl7pPr>
            <a:lvl8pPr marL="2260763" indent="0">
              <a:buNone/>
              <a:defRPr sz="1100" b="1"/>
            </a:lvl8pPr>
            <a:lvl9pPr marL="2583729" indent="0">
              <a:buNone/>
              <a:defRPr sz="11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07986" y="2398404"/>
            <a:ext cx="2356299" cy="4357393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E1B-0E7A-2B4B-986C-55A90193182A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117D-E2B6-D248-9E46-793970AB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2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E1B-0E7A-2B4B-986C-55A90193182A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117D-E2B6-D248-9E46-793970AB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9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E1B-0E7A-2B4B-986C-55A90193182A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117D-E2B6-D248-9E46-793970AB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9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42" y="301113"/>
            <a:ext cx="1753805" cy="1281483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205" y="301114"/>
            <a:ext cx="2980079" cy="6454683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542" y="1582597"/>
            <a:ext cx="1753805" cy="5173200"/>
          </a:xfrm>
        </p:spPr>
        <p:txBody>
          <a:bodyPr/>
          <a:lstStyle>
            <a:lvl1pPr marL="0" indent="0">
              <a:buNone/>
              <a:defRPr sz="1000"/>
            </a:lvl1pPr>
            <a:lvl2pPr marL="322966" indent="0">
              <a:buNone/>
              <a:defRPr sz="800"/>
            </a:lvl2pPr>
            <a:lvl3pPr marL="645932" indent="0">
              <a:buNone/>
              <a:defRPr sz="700"/>
            </a:lvl3pPr>
            <a:lvl4pPr marL="968898" indent="0">
              <a:buNone/>
              <a:defRPr sz="600"/>
            </a:lvl4pPr>
            <a:lvl5pPr marL="1291864" indent="0">
              <a:buNone/>
              <a:defRPr sz="600"/>
            </a:lvl5pPr>
            <a:lvl6pPr marL="1614830" indent="0">
              <a:buNone/>
              <a:defRPr sz="600"/>
            </a:lvl6pPr>
            <a:lvl7pPr marL="1937796" indent="0">
              <a:buNone/>
              <a:defRPr sz="600"/>
            </a:lvl7pPr>
            <a:lvl8pPr marL="2260763" indent="0">
              <a:buNone/>
              <a:defRPr sz="600"/>
            </a:lvl8pPr>
            <a:lvl9pPr marL="2583729" indent="0">
              <a:buNone/>
              <a:defRPr sz="6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E1B-0E7A-2B4B-986C-55A90193182A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117D-E2B6-D248-9E46-793970AB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8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879" y="5293995"/>
            <a:ext cx="3198495" cy="62498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44879" y="675755"/>
            <a:ext cx="3198495" cy="4537710"/>
          </a:xfrm>
        </p:spPr>
        <p:txBody>
          <a:bodyPr/>
          <a:lstStyle>
            <a:lvl1pPr marL="0" indent="0">
              <a:buNone/>
              <a:defRPr sz="2300"/>
            </a:lvl1pPr>
            <a:lvl2pPr marL="322966" indent="0">
              <a:buNone/>
              <a:defRPr sz="2000"/>
            </a:lvl2pPr>
            <a:lvl3pPr marL="645932" indent="0">
              <a:buNone/>
              <a:defRPr sz="1700"/>
            </a:lvl3pPr>
            <a:lvl4pPr marL="968898" indent="0">
              <a:buNone/>
              <a:defRPr sz="1400"/>
            </a:lvl4pPr>
            <a:lvl5pPr marL="1291864" indent="0">
              <a:buNone/>
              <a:defRPr sz="1400"/>
            </a:lvl5pPr>
            <a:lvl6pPr marL="1614830" indent="0">
              <a:buNone/>
              <a:defRPr sz="1400"/>
            </a:lvl6pPr>
            <a:lvl7pPr marL="1937796" indent="0">
              <a:buNone/>
              <a:defRPr sz="1400"/>
            </a:lvl7pPr>
            <a:lvl8pPr marL="2260763" indent="0">
              <a:buNone/>
              <a:defRPr sz="1400"/>
            </a:lvl8pPr>
            <a:lvl9pPr marL="258372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4879" y="5918981"/>
            <a:ext cx="3198495" cy="887584"/>
          </a:xfrm>
        </p:spPr>
        <p:txBody>
          <a:bodyPr/>
          <a:lstStyle>
            <a:lvl1pPr marL="0" indent="0">
              <a:buNone/>
              <a:defRPr sz="1000"/>
            </a:lvl1pPr>
            <a:lvl2pPr marL="322966" indent="0">
              <a:buNone/>
              <a:defRPr sz="800"/>
            </a:lvl2pPr>
            <a:lvl3pPr marL="645932" indent="0">
              <a:buNone/>
              <a:defRPr sz="700"/>
            </a:lvl3pPr>
            <a:lvl4pPr marL="968898" indent="0">
              <a:buNone/>
              <a:defRPr sz="600"/>
            </a:lvl4pPr>
            <a:lvl5pPr marL="1291864" indent="0">
              <a:buNone/>
              <a:defRPr sz="600"/>
            </a:lvl5pPr>
            <a:lvl6pPr marL="1614830" indent="0">
              <a:buNone/>
              <a:defRPr sz="600"/>
            </a:lvl6pPr>
            <a:lvl7pPr marL="1937796" indent="0">
              <a:buNone/>
              <a:defRPr sz="600"/>
            </a:lvl7pPr>
            <a:lvl8pPr marL="2260763" indent="0">
              <a:buNone/>
              <a:defRPr sz="600"/>
            </a:lvl8pPr>
            <a:lvl9pPr marL="2583729" indent="0">
              <a:buNone/>
              <a:defRPr sz="6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E1B-0E7A-2B4B-986C-55A90193182A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117D-E2B6-D248-9E46-793970AB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3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542" y="302865"/>
            <a:ext cx="4797743" cy="1260475"/>
          </a:xfrm>
          <a:prstGeom prst="rect">
            <a:avLst/>
          </a:prstGeom>
        </p:spPr>
        <p:txBody>
          <a:bodyPr vert="horz" lIns="64593" tIns="32297" rIns="64593" bIns="32297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542" y="1764666"/>
            <a:ext cx="4797743" cy="4991131"/>
          </a:xfrm>
          <a:prstGeom prst="rect">
            <a:avLst/>
          </a:prstGeom>
        </p:spPr>
        <p:txBody>
          <a:bodyPr vert="horz" lIns="64593" tIns="32297" rIns="64593" bIns="32297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6542" y="7009643"/>
            <a:ext cx="1243859" cy="402652"/>
          </a:xfrm>
          <a:prstGeom prst="rect">
            <a:avLst/>
          </a:prstGeom>
        </p:spPr>
        <p:txBody>
          <a:bodyPr vert="horz" lIns="64593" tIns="32297" rIns="64593" bIns="32297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69E1B-0E7A-2B4B-986C-55A90193182A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1366" y="7009643"/>
            <a:ext cx="1688095" cy="402652"/>
          </a:xfrm>
          <a:prstGeom prst="rect">
            <a:avLst/>
          </a:prstGeom>
        </p:spPr>
        <p:txBody>
          <a:bodyPr vert="horz" lIns="64593" tIns="32297" rIns="64593" bIns="32297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20425" y="7009643"/>
            <a:ext cx="1243859" cy="402652"/>
          </a:xfrm>
          <a:prstGeom prst="rect">
            <a:avLst/>
          </a:prstGeom>
        </p:spPr>
        <p:txBody>
          <a:bodyPr vert="horz" lIns="64593" tIns="32297" rIns="64593" bIns="32297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E117D-E2B6-D248-9E46-793970AB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2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2966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2225" indent="-242225" algn="l" defTabSz="32296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24820" indent="-201854" algn="l" defTabSz="32296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7415" indent="-161483" algn="l" defTabSz="32296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30381" indent="-161483" algn="l" defTabSz="322966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347" indent="-161483" algn="l" defTabSz="322966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13" indent="-161483" algn="l" defTabSz="322966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9280" indent="-161483" algn="l" defTabSz="322966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22246" indent="-161483" algn="l" defTabSz="322966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5212" indent="-161483" algn="l" defTabSz="322966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296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2966" algn="l" defTabSz="32296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5932" algn="l" defTabSz="32296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8898" algn="l" defTabSz="32296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1864" algn="l" defTabSz="32296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4830" algn="l" defTabSz="32296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7796" algn="l" defTabSz="32296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60763" algn="l" defTabSz="32296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3729" algn="l" defTabSz="32296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7904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62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 Vandezande</dc:creator>
  <cp:lastModifiedBy>Wim Vandezande</cp:lastModifiedBy>
  <cp:revision>1</cp:revision>
  <dcterms:created xsi:type="dcterms:W3CDTF">2018-01-26T13:36:31Z</dcterms:created>
  <dcterms:modified xsi:type="dcterms:W3CDTF">2018-01-26T13:37:28Z</dcterms:modified>
</cp:coreProperties>
</file>