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330825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3512" y="-112"/>
      </p:cViewPr>
      <p:guideLst>
        <p:guide orient="horz" pos="2382"/>
        <p:guide pos="16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12" y="2349386"/>
            <a:ext cx="4531201" cy="1621111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624" y="4285615"/>
            <a:ext cx="3731578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53570" y="334377"/>
            <a:ext cx="698745" cy="7116431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83" y="334377"/>
            <a:ext cx="2009240" cy="7116431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4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99" y="4859832"/>
            <a:ext cx="4531201" cy="15020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099" y="3205459"/>
            <a:ext cx="4531201" cy="165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83" y="1946734"/>
            <a:ext cx="1353993" cy="5504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8322" y="1946734"/>
            <a:ext cx="1353992" cy="5504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1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1" y="302865"/>
            <a:ext cx="479774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1" y="1692889"/>
            <a:ext cx="2355373" cy="705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1" y="2398404"/>
            <a:ext cx="2355373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7985" y="1692889"/>
            <a:ext cx="2356299" cy="705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7985" y="2398404"/>
            <a:ext cx="2356299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1" y="301113"/>
            <a:ext cx="1753805" cy="12814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205" y="301114"/>
            <a:ext cx="2980079" cy="64546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1" y="1582597"/>
            <a:ext cx="1753805" cy="5173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79" y="5293995"/>
            <a:ext cx="3198495" cy="6249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4879" y="675755"/>
            <a:ext cx="3198495" cy="45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879" y="5918981"/>
            <a:ext cx="3198495" cy="887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6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541" y="302865"/>
            <a:ext cx="4797743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1" y="1764666"/>
            <a:ext cx="4797743" cy="49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541" y="7009642"/>
            <a:ext cx="1243859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ED0A-C095-D149-B1EC-7F6A051ED885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1365" y="7009642"/>
            <a:ext cx="168809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0425" y="7009642"/>
            <a:ext cx="1243859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F10B-743D-4A49-8CF5-9E779060B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790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 Vandezande</dc:creator>
  <cp:lastModifiedBy>Wim Vandezande</cp:lastModifiedBy>
  <cp:revision>1</cp:revision>
  <dcterms:created xsi:type="dcterms:W3CDTF">2018-01-26T15:41:02Z</dcterms:created>
  <dcterms:modified xsi:type="dcterms:W3CDTF">2018-01-26T15:42:01Z</dcterms:modified>
</cp:coreProperties>
</file>