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7562850" cy="10688638"/>
  <p:notesSz cx="6858000" cy="9144000"/>
  <p:defaultTextStyle>
    <a:defPPr>
      <a:defRPr lang="en-US"/>
    </a:defPPr>
    <a:lvl1pPr marL="0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3504" y="-112"/>
      </p:cViewPr>
      <p:guideLst>
        <p:guide orient="horz" pos="3367"/>
        <p:guide pos="23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7214" y="3320409"/>
            <a:ext cx="6428423" cy="2291129"/>
          </a:xfrm>
        </p:spPr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4428" y="6056896"/>
            <a:ext cx="5293995" cy="27315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7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8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6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5EE3-FFAE-C04A-A48B-19C90B1E09B4}" type="datetimeFigureOut">
              <a:rPr lang="en-US" smtClean="0"/>
              <a:t>26/01/18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21E7-FC42-A44E-AE4A-6EC1F77FF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00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5EE3-FFAE-C04A-A48B-19C90B1E09B4}" type="datetimeFigureOut">
              <a:rPr lang="en-US" smtClean="0"/>
              <a:t>26/01/18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21E7-FC42-A44E-AE4A-6EC1F77FF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45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39988" y="428043"/>
            <a:ext cx="1843445" cy="9119982"/>
          </a:xfrm>
        </p:spPr>
        <p:txBody>
          <a:bodyPr vert="eaVert"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9655" y="428043"/>
            <a:ext cx="5404287" cy="9119982"/>
          </a:xfrm>
        </p:spPr>
        <p:txBody>
          <a:bodyPr vert="eaVert"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5EE3-FFAE-C04A-A48B-19C90B1E09B4}" type="datetimeFigureOut">
              <a:rPr lang="en-US" smtClean="0"/>
              <a:t>26/01/18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21E7-FC42-A44E-AE4A-6EC1F77FF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0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5EE3-FFAE-C04A-A48B-19C90B1E09B4}" type="datetimeFigureOut">
              <a:rPr lang="en-US" smtClean="0"/>
              <a:t>26/01/18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21E7-FC42-A44E-AE4A-6EC1F77FF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80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413" y="6868441"/>
            <a:ext cx="6428423" cy="2122883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7413" y="4530302"/>
            <a:ext cx="6428423" cy="2338139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77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955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932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910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887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865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842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820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5EE3-FFAE-C04A-A48B-19C90B1E09B4}" type="datetimeFigureOut">
              <a:rPr lang="en-US" smtClean="0"/>
              <a:t>26/01/18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21E7-FC42-A44E-AE4A-6EC1F77FF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52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9655" y="2494018"/>
            <a:ext cx="3623866" cy="7054007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59568" y="2494018"/>
            <a:ext cx="3623866" cy="7054007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5EE3-FFAE-C04A-A48B-19C90B1E09B4}" type="datetimeFigureOut">
              <a:rPr lang="en-US" smtClean="0"/>
              <a:t>26/01/18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21E7-FC42-A44E-AE4A-6EC1F77FF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67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143" y="428041"/>
            <a:ext cx="6806565" cy="1781440"/>
          </a:xfrm>
        </p:spPr>
        <p:txBody>
          <a:bodyPr/>
          <a:lstStyle>
            <a:lvl1pPr>
              <a:defRPr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8143" y="2392573"/>
            <a:ext cx="3341572" cy="997111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4" indent="0">
              <a:buNone/>
              <a:defRPr sz="2200" b="1"/>
            </a:lvl2pPr>
            <a:lvl3pPr marL="995507" indent="0">
              <a:buNone/>
              <a:defRPr sz="2000" b="1"/>
            </a:lvl3pPr>
            <a:lvl4pPr marL="1493261" indent="0">
              <a:buNone/>
              <a:defRPr sz="1700" b="1"/>
            </a:lvl4pPr>
            <a:lvl5pPr marL="1991015" indent="0">
              <a:buNone/>
              <a:defRPr sz="1700" b="1"/>
            </a:lvl5pPr>
            <a:lvl6pPr marL="2488768" indent="0">
              <a:buNone/>
              <a:defRPr sz="1700" b="1"/>
            </a:lvl6pPr>
            <a:lvl7pPr marL="2986522" indent="0">
              <a:buNone/>
              <a:defRPr sz="1700" b="1"/>
            </a:lvl7pPr>
            <a:lvl8pPr marL="3484275" indent="0">
              <a:buNone/>
              <a:defRPr sz="1700" b="1"/>
            </a:lvl8pPr>
            <a:lvl9pPr marL="3982029" indent="0">
              <a:buNone/>
              <a:defRPr sz="1700" b="1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8143" y="3389684"/>
            <a:ext cx="3341572" cy="615833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41823" y="2392573"/>
            <a:ext cx="3342886" cy="997111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4" indent="0">
              <a:buNone/>
              <a:defRPr sz="2200" b="1"/>
            </a:lvl2pPr>
            <a:lvl3pPr marL="995507" indent="0">
              <a:buNone/>
              <a:defRPr sz="2000" b="1"/>
            </a:lvl3pPr>
            <a:lvl4pPr marL="1493261" indent="0">
              <a:buNone/>
              <a:defRPr sz="1700" b="1"/>
            </a:lvl4pPr>
            <a:lvl5pPr marL="1991015" indent="0">
              <a:buNone/>
              <a:defRPr sz="1700" b="1"/>
            </a:lvl5pPr>
            <a:lvl6pPr marL="2488768" indent="0">
              <a:buNone/>
              <a:defRPr sz="1700" b="1"/>
            </a:lvl6pPr>
            <a:lvl7pPr marL="2986522" indent="0">
              <a:buNone/>
              <a:defRPr sz="1700" b="1"/>
            </a:lvl7pPr>
            <a:lvl8pPr marL="3484275" indent="0">
              <a:buNone/>
              <a:defRPr sz="1700" b="1"/>
            </a:lvl8pPr>
            <a:lvl9pPr marL="3982029" indent="0">
              <a:buNone/>
              <a:defRPr sz="1700" b="1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41823" y="3389684"/>
            <a:ext cx="3342886" cy="615833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5EE3-FFAE-C04A-A48B-19C90B1E09B4}" type="datetimeFigureOut">
              <a:rPr lang="en-US" smtClean="0"/>
              <a:t>26/01/18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21E7-FC42-A44E-AE4A-6EC1F77FF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50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5EE3-FFAE-C04A-A48B-19C90B1E09B4}" type="datetimeFigureOut">
              <a:rPr lang="en-US" smtClean="0"/>
              <a:t>26/01/18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21E7-FC42-A44E-AE4A-6EC1F77FF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3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5EE3-FFAE-C04A-A48B-19C90B1E09B4}" type="datetimeFigureOut">
              <a:rPr lang="en-US" smtClean="0"/>
              <a:t>26/01/18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21E7-FC42-A44E-AE4A-6EC1F77FF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08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143" y="425566"/>
            <a:ext cx="2488126" cy="1811131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6865" y="425569"/>
            <a:ext cx="4227843" cy="9122457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8143" y="2236698"/>
            <a:ext cx="2488126" cy="7311326"/>
          </a:xfrm>
        </p:spPr>
        <p:txBody>
          <a:bodyPr/>
          <a:lstStyle>
            <a:lvl1pPr marL="0" indent="0">
              <a:buNone/>
              <a:defRPr sz="1500"/>
            </a:lvl1pPr>
            <a:lvl2pPr marL="497754" indent="0">
              <a:buNone/>
              <a:defRPr sz="1300"/>
            </a:lvl2pPr>
            <a:lvl3pPr marL="995507" indent="0">
              <a:buNone/>
              <a:defRPr sz="1100"/>
            </a:lvl3pPr>
            <a:lvl4pPr marL="1493261" indent="0">
              <a:buNone/>
              <a:defRPr sz="1000"/>
            </a:lvl4pPr>
            <a:lvl5pPr marL="1991015" indent="0">
              <a:buNone/>
              <a:defRPr sz="1000"/>
            </a:lvl5pPr>
            <a:lvl6pPr marL="2488768" indent="0">
              <a:buNone/>
              <a:defRPr sz="1000"/>
            </a:lvl6pPr>
            <a:lvl7pPr marL="2986522" indent="0">
              <a:buNone/>
              <a:defRPr sz="1000"/>
            </a:lvl7pPr>
            <a:lvl8pPr marL="3484275" indent="0">
              <a:buNone/>
              <a:defRPr sz="1000"/>
            </a:lvl8pPr>
            <a:lvl9pPr marL="3982029" indent="0">
              <a:buNone/>
              <a:defRPr sz="10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5EE3-FFAE-C04A-A48B-19C90B1E09B4}" type="datetimeFigureOut">
              <a:rPr lang="en-US" smtClean="0"/>
              <a:t>26/01/18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21E7-FC42-A44E-AE4A-6EC1F77FF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168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372" y="7482047"/>
            <a:ext cx="4537710" cy="88329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82372" y="955049"/>
            <a:ext cx="4537710" cy="6413183"/>
          </a:xfrm>
        </p:spPr>
        <p:txBody>
          <a:bodyPr/>
          <a:lstStyle>
            <a:lvl1pPr marL="0" indent="0">
              <a:buNone/>
              <a:defRPr sz="3500"/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372" y="8365345"/>
            <a:ext cx="4537710" cy="1254429"/>
          </a:xfrm>
        </p:spPr>
        <p:txBody>
          <a:bodyPr/>
          <a:lstStyle>
            <a:lvl1pPr marL="0" indent="0">
              <a:buNone/>
              <a:defRPr sz="1500"/>
            </a:lvl1pPr>
            <a:lvl2pPr marL="497754" indent="0">
              <a:buNone/>
              <a:defRPr sz="1300"/>
            </a:lvl2pPr>
            <a:lvl3pPr marL="995507" indent="0">
              <a:buNone/>
              <a:defRPr sz="1100"/>
            </a:lvl3pPr>
            <a:lvl4pPr marL="1493261" indent="0">
              <a:buNone/>
              <a:defRPr sz="1000"/>
            </a:lvl4pPr>
            <a:lvl5pPr marL="1991015" indent="0">
              <a:buNone/>
              <a:defRPr sz="1000"/>
            </a:lvl5pPr>
            <a:lvl6pPr marL="2488768" indent="0">
              <a:buNone/>
              <a:defRPr sz="1000"/>
            </a:lvl6pPr>
            <a:lvl7pPr marL="2986522" indent="0">
              <a:buNone/>
              <a:defRPr sz="1000"/>
            </a:lvl7pPr>
            <a:lvl8pPr marL="3484275" indent="0">
              <a:buNone/>
              <a:defRPr sz="1000"/>
            </a:lvl8pPr>
            <a:lvl9pPr marL="3982029" indent="0">
              <a:buNone/>
              <a:defRPr sz="10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5EE3-FFAE-C04A-A48B-19C90B1E09B4}" type="datetimeFigureOut">
              <a:rPr lang="en-US" smtClean="0"/>
              <a:t>26/01/18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21E7-FC42-A44E-AE4A-6EC1F77FF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35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8143" y="428041"/>
            <a:ext cx="6806565" cy="1781440"/>
          </a:xfrm>
          <a:prstGeom prst="rect">
            <a:avLst/>
          </a:prstGeom>
        </p:spPr>
        <p:txBody>
          <a:bodyPr vert="horz" lIns="99551" tIns="49775" rIns="99551" bIns="49775" rtlCol="0" anchor="ctr">
            <a:normAutofit/>
          </a:bodyPr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8143" y="2494018"/>
            <a:ext cx="6806565" cy="7054007"/>
          </a:xfrm>
          <a:prstGeom prst="rect">
            <a:avLst/>
          </a:prstGeom>
        </p:spPr>
        <p:txBody>
          <a:bodyPr vert="horz" lIns="99551" tIns="49775" rIns="99551" bIns="49775" rtlCol="0">
            <a:normAutofit/>
          </a:bodyPr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8143" y="9906787"/>
            <a:ext cx="1764665" cy="569071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F5EE3-FFAE-C04A-A48B-19C90B1E09B4}" type="datetimeFigureOut">
              <a:rPr lang="en-US" smtClean="0"/>
              <a:t>26/01/18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974" y="9906787"/>
            <a:ext cx="2394903" cy="569071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20043" y="9906787"/>
            <a:ext cx="1764665" cy="569071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621E7-FC42-A44E-AE4A-6EC1F77FF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910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97754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3315" indent="-373315" algn="l" defTabSz="497754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8850" indent="-311096" algn="l" defTabSz="497754" rtl="0" eaLnBrk="1" latinLnBrk="0" hangingPunct="1">
        <a:spcBef>
          <a:spcPct val="20000"/>
        </a:spcBef>
        <a:buFont typeface="Arial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384" indent="-248877" algn="l" defTabSz="497754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42138" indent="-248877" algn="l" defTabSz="497754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39891" indent="-248877" algn="l" defTabSz="497754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7645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399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152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906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4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07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1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1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68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22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7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29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8546" cy="1068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40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Custom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Wim Vandezande</dc:creator>
  <cp:lastModifiedBy>Wim Vandezande</cp:lastModifiedBy>
  <cp:revision>1</cp:revision>
  <dcterms:created xsi:type="dcterms:W3CDTF">2018-01-26T13:33:59Z</dcterms:created>
  <dcterms:modified xsi:type="dcterms:W3CDTF">2018-01-26T13:36:10Z</dcterms:modified>
</cp:coreProperties>
</file>