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3504" y="-11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9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8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328E-EBDA-E345-A14A-C1F3EC894092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FDB25-C427-8D4D-8A3A-E9A6927C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854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 Vandezande</dc:creator>
  <cp:lastModifiedBy>Wim Vandezande</cp:lastModifiedBy>
  <cp:revision>1</cp:revision>
  <dcterms:created xsi:type="dcterms:W3CDTF">2018-01-26T15:40:40Z</dcterms:created>
  <dcterms:modified xsi:type="dcterms:W3CDTF">2018-01-26T15:42:38Z</dcterms:modified>
</cp:coreProperties>
</file>