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36" d="100"/>
          <a:sy n="136" d="100"/>
        </p:scale>
        <p:origin x="-2520" y="-102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A0190-FA9F-E240-86FB-DF87AD0B32AD}" type="datetimeFigureOut">
              <a:rPr lang="en-US" smtClean="0"/>
              <a:t>15/02/18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9840-141D-9143-8C53-58682963B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88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A0190-FA9F-E240-86FB-DF87AD0B32AD}" type="datetimeFigureOut">
              <a:rPr lang="en-US" smtClean="0"/>
              <a:t>16/02/18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9840-141D-9143-8C53-58682963B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11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A0190-FA9F-E240-86FB-DF87AD0B32AD}" type="datetimeFigureOut">
              <a:rPr lang="en-US" smtClean="0"/>
              <a:t>16/02/18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9840-141D-9143-8C53-58682963B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288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A0190-FA9F-E240-86FB-DF87AD0B32AD}" type="datetimeFigureOut">
              <a:rPr lang="en-US" smtClean="0"/>
              <a:t>16/02/18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9840-141D-9143-8C53-58682963B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26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A0190-FA9F-E240-86FB-DF87AD0B32AD}" type="datetimeFigureOut">
              <a:rPr lang="en-US" smtClean="0"/>
              <a:t>16/02/18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9840-141D-9143-8C53-58682963B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134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A0190-FA9F-E240-86FB-DF87AD0B32AD}" type="datetimeFigureOut">
              <a:rPr lang="en-US" smtClean="0"/>
              <a:t>16/02/18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9840-141D-9143-8C53-58682963B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86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A0190-FA9F-E240-86FB-DF87AD0B32AD}" type="datetimeFigureOut">
              <a:rPr lang="en-US" smtClean="0"/>
              <a:t>16/02/18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9840-141D-9143-8C53-58682963B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148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A0190-FA9F-E240-86FB-DF87AD0B32AD}" type="datetimeFigureOut">
              <a:rPr lang="en-US" smtClean="0"/>
              <a:t>16/02/18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9840-141D-9143-8C53-58682963B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38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A0190-FA9F-E240-86FB-DF87AD0B32AD}" type="datetimeFigureOut">
              <a:rPr lang="en-US" smtClean="0"/>
              <a:t>16/02/18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9840-141D-9143-8C53-58682963B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260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A0190-FA9F-E240-86FB-DF87AD0B32AD}" type="datetimeFigureOut">
              <a:rPr lang="en-US" smtClean="0"/>
              <a:t>16/02/18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9840-141D-9143-8C53-58682963B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03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A0190-FA9F-E240-86FB-DF87AD0B32AD}" type="datetimeFigureOut">
              <a:rPr lang="en-US" smtClean="0"/>
              <a:t>16/02/18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9840-141D-9143-8C53-58682963B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73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A0190-FA9F-E240-86FB-DF87AD0B32AD}" type="datetimeFigureOut">
              <a:rPr lang="en-US" smtClean="0"/>
              <a:t>15/02/18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99840-141D-9143-8C53-58682963B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1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12" y="214797"/>
            <a:ext cx="3240024" cy="640994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6851" y="5630036"/>
            <a:ext cx="27735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/>
                <a:cs typeface="Arial"/>
              </a:rPr>
              <a:t>U was </a:t>
            </a:r>
            <a:r>
              <a:rPr lang="en-US" sz="1200" b="1" dirty="0" err="1" smtClean="0">
                <a:latin typeface="Arial"/>
                <a:cs typeface="Arial"/>
              </a:rPr>
              <a:t>weer</a:t>
            </a:r>
            <a:r>
              <a:rPr lang="en-US" sz="1200" b="1" dirty="0" smtClean="0">
                <a:latin typeface="Arial"/>
                <a:cs typeface="Arial"/>
              </a:rPr>
              <a:t> </a:t>
            </a:r>
            <a:r>
              <a:rPr lang="en-US" sz="1200" b="1" dirty="0" err="1" smtClean="0">
                <a:latin typeface="Arial"/>
                <a:cs typeface="Arial"/>
              </a:rPr>
              <a:t>geweldig</a:t>
            </a:r>
            <a:r>
              <a:rPr lang="en-US" sz="1200" b="1" dirty="0" smtClean="0">
                <a:latin typeface="Arial"/>
                <a:cs typeface="Arial"/>
              </a:rPr>
              <a:t>!</a:t>
            </a:r>
          </a:p>
          <a:p>
            <a:pPr algn="ctr"/>
            <a:endParaRPr lang="en-US" sz="1000" dirty="0" smtClean="0">
              <a:latin typeface="Arial"/>
              <a:cs typeface="Arial"/>
            </a:endParaRPr>
          </a:p>
          <a:p>
            <a:pPr algn="ctr"/>
            <a:r>
              <a:rPr lang="en-US" sz="1000" dirty="0" smtClean="0">
                <a:latin typeface="Arial"/>
                <a:cs typeface="Arial"/>
              </a:rPr>
              <a:t>Heel erg </a:t>
            </a:r>
            <a:r>
              <a:rPr lang="en-US" sz="1000" dirty="0" err="1" smtClean="0">
                <a:latin typeface="Arial"/>
                <a:cs typeface="Arial"/>
              </a:rPr>
              <a:t>bedankt</a:t>
            </a:r>
            <a:r>
              <a:rPr lang="en-US" sz="1000" dirty="0" smtClean="0">
                <a:latin typeface="Arial"/>
                <a:cs typeface="Arial"/>
              </a:rPr>
              <a:t> </a:t>
            </a:r>
            <a:r>
              <a:rPr lang="en-US" sz="1000" dirty="0" err="1" smtClean="0">
                <a:latin typeface="Arial"/>
                <a:cs typeface="Arial"/>
              </a:rPr>
              <a:t>om</a:t>
            </a:r>
            <a:r>
              <a:rPr lang="en-US" sz="1000" dirty="0" smtClean="0">
                <a:latin typeface="Arial"/>
                <a:cs typeface="Arial"/>
              </a:rPr>
              <a:t> van </a:t>
            </a:r>
            <a:r>
              <a:rPr lang="en-US" sz="1000" dirty="0" err="1" smtClean="0">
                <a:latin typeface="Arial"/>
                <a:cs typeface="Arial"/>
              </a:rPr>
              <a:t>Erfgoeddag</a:t>
            </a:r>
            <a:r>
              <a:rPr lang="en-US" sz="1000" dirty="0" smtClean="0">
                <a:latin typeface="Arial"/>
                <a:cs typeface="Arial"/>
              </a:rPr>
              <a:t> 2018</a:t>
            </a:r>
          </a:p>
          <a:p>
            <a:pPr algn="ctr"/>
            <a:r>
              <a:rPr lang="en-US" sz="1000" dirty="0" err="1" smtClean="0">
                <a:latin typeface="Arial"/>
                <a:cs typeface="Arial"/>
              </a:rPr>
              <a:t>weer</a:t>
            </a:r>
            <a:r>
              <a:rPr lang="en-US" sz="1000" dirty="0" smtClean="0">
                <a:latin typeface="Arial"/>
                <a:cs typeface="Arial"/>
              </a:rPr>
              <a:t> </a:t>
            </a:r>
            <a:r>
              <a:rPr lang="en-US" sz="1000" dirty="0" err="1" smtClean="0">
                <a:latin typeface="Arial"/>
                <a:cs typeface="Arial"/>
              </a:rPr>
              <a:t>een</a:t>
            </a:r>
            <a:r>
              <a:rPr lang="en-US" sz="1000" dirty="0" smtClean="0">
                <a:latin typeface="Arial"/>
                <a:cs typeface="Arial"/>
              </a:rPr>
              <a:t> </a:t>
            </a:r>
            <a:r>
              <a:rPr lang="en-US" sz="1000" dirty="0" err="1" smtClean="0">
                <a:latin typeface="Arial"/>
                <a:cs typeface="Arial"/>
              </a:rPr>
              <a:t>succes</a:t>
            </a:r>
            <a:r>
              <a:rPr lang="en-US" sz="1000" dirty="0" smtClean="0">
                <a:latin typeface="Arial"/>
                <a:cs typeface="Arial"/>
              </a:rPr>
              <a:t> </a:t>
            </a:r>
            <a:r>
              <a:rPr lang="en-US" sz="1000" dirty="0" err="1" smtClean="0">
                <a:latin typeface="Arial"/>
                <a:cs typeface="Arial"/>
              </a:rPr>
              <a:t>te</a:t>
            </a:r>
            <a:r>
              <a:rPr lang="en-US" sz="1000" dirty="0" smtClean="0">
                <a:latin typeface="Arial"/>
                <a:cs typeface="Arial"/>
              </a:rPr>
              <a:t> </a:t>
            </a:r>
            <a:r>
              <a:rPr lang="en-US" sz="1000" dirty="0" err="1" smtClean="0">
                <a:latin typeface="Arial"/>
                <a:cs typeface="Arial"/>
              </a:rPr>
              <a:t>maken</a:t>
            </a:r>
            <a:endParaRPr lang="en-US" sz="1000" dirty="0">
              <a:latin typeface="Arial"/>
              <a:cs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6736" y="214797"/>
            <a:ext cx="3240024" cy="640994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566875" y="5630036"/>
            <a:ext cx="27735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/>
                <a:cs typeface="Arial"/>
              </a:rPr>
              <a:t>U was </a:t>
            </a:r>
            <a:r>
              <a:rPr lang="en-US" sz="1200" b="1" dirty="0" err="1" smtClean="0">
                <a:latin typeface="Arial"/>
                <a:cs typeface="Arial"/>
              </a:rPr>
              <a:t>weer</a:t>
            </a:r>
            <a:r>
              <a:rPr lang="en-US" sz="1200" b="1" dirty="0" smtClean="0">
                <a:latin typeface="Arial"/>
                <a:cs typeface="Arial"/>
              </a:rPr>
              <a:t> </a:t>
            </a:r>
            <a:r>
              <a:rPr lang="en-US" sz="1200" b="1" dirty="0" err="1" smtClean="0">
                <a:latin typeface="Arial"/>
                <a:cs typeface="Arial"/>
              </a:rPr>
              <a:t>geweldig</a:t>
            </a:r>
            <a:r>
              <a:rPr lang="en-US" sz="1200" b="1" dirty="0" smtClean="0">
                <a:latin typeface="Arial"/>
                <a:cs typeface="Arial"/>
              </a:rPr>
              <a:t>!</a:t>
            </a:r>
          </a:p>
          <a:p>
            <a:pPr algn="ctr"/>
            <a:endParaRPr lang="en-US" sz="1000" dirty="0" smtClean="0">
              <a:latin typeface="Arial"/>
              <a:cs typeface="Arial"/>
            </a:endParaRPr>
          </a:p>
          <a:p>
            <a:pPr algn="ctr"/>
            <a:r>
              <a:rPr lang="en-US" sz="1000" dirty="0" smtClean="0">
                <a:latin typeface="Arial"/>
                <a:cs typeface="Arial"/>
              </a:rPr>
              <a:t>Heel erg </a:t>
            </a:r>
            <a:r>
              <a:rPr lang="en-US" sz="1000" dirty="0" err="1" smtClean="0">
                <a:latin typeface="Arial"/>
                <a:cs typeface="Arial"/>
              </a:rPr>
              <a:t>bedankt</a:t>
            </a:r>
            <a:r>
              <a:rPr lang="en-US" sz="1000" dirty="0" smtClean="0">
                <a:latin typeface="Arial"/>
                <a:cs typeface="Arial"/>
              </a:rPr>
              <a:t> </a:t>
            </a:r>
            <a:r>
              <a:rPr lang="en-US" sz="1000" dirty="0" err="1" smtClean="0">
                <a:latin typeface="Arial"/>
                <a:cs typeface="Arial"/>
              </a:rPr>
              <a:t>om</a:t>
            </a:r>
            <a:r>
              <a:rPr lang="en-US" sz="1000" dirty="0" smtClean="0">
                <a:latin typeface="Arial"/>
                <a:cs typeface="Arial"/>
              </a:rPr>
              <a:t> van </a:t>
            </a:r>
            <a:r>
              <a:rPr lang="en-US" sz="1000" dirty="0" err="1" smtClean="0">
                <a:latin typeface="Arial"/>
                <a:cs typeface="Arial"/>
              </a:rPr>
              <a:t>Erfgoeddag</a:t>
            </a:r>
            <a:r>
              <a:rPr lang="en-US" sz="1000" dirty="0" smtClean="0">
                <a:latin typeface="Arial"/>
                <a:cs typeface="Arial"/>
              </a:rPr>
              <a:t> 2018</a:t>
            </a:r>
          </a:p>
          <a:p>
            <a:pPr algn="ctr"/>
            <a:r>
              <a:rPr lang="en-US" sz="1000" dirty="0" err="1" smtClean="0">
                <a:latin typeface="Arial"/>
                <a:cs typeface="Arial"/>
              </a:rPr>
              <a:t>weer</a:t>
            </a:r>
            <a:r>
              <a:rPr lang="en-US" sz="1000" dirty="0" smtClean="0">
                <a:latin typeface="Arial"/>
                <a:cs typeface="Arial"/>
              </a:rPr>
              <a:t> </a:t>
            </a:r>
            <a:r>
              <a:rPr lang="en-US" sz="1000" dirty="0" err="1" smtClean="0">
                <a:latin typeface="Arial"/>
                <a:cs typeface="Arial"/>
              </a:rPr>
              <a:t>een</a:t>
            </a:r>
            <a:r>
              <a:rPr lang="en-US" sz="1000" dirty="0" smtClean="0">
                <a:latin typeface="Arial"/>
                <a:cs typeface="Arial"/>
              </a:rPr>
              <a:t> </a:t>
            </a:r>
            <a:r>
              <a:rPr lang="en-US" sz="1000" dirty="0" err="1" smtClean="0">
                <a:latin typeface="Arial"/>
                <a:cs typeface="Arial"/>
              </a:rPr>
              <a:t>succes</a:t>
            </a:r>
            <a:r>
              <a:rPr lang="en-US" sz="1000" dirty="0" smtClean="0">
                <a:latin typeface="Arial"/>
                <a:cs typeface="Arial"/>
              </a:rPr>
              <a:t> </a:t>
            </a:r>
            <a:r>
              <a:rPr lang="en-US" sz="1000" dirty="0" err="1" smtClean="0">
                <a:latin typeface="Arial"/>
                <a:cs typeface="Arial"/>
              </a:rPr>
              <a:t>te</a:t>
            </a:r>
            <a:r>
              <a:rPr lang="en-US" sz="1000" dirty="0" smtClean="0">
                <a:latin typeface="Arial"/>
                <a:cs typeface="Arial"/>
              </a:rPr>
              <a:t> </a:t>
            </a:r>
            <a:r>
              <a:rPr lang="en-US" sz="1000" dirty="0" err="1" smtClean="0">
                <a:latin typeface="Arial"/>
                <a:cs typeface="Arial"/>
              </a:rPr>
              <a:t>maken</a:t>
            </a:r>
            <a:endParaRPr lang="en-US" sz="1000" dirty="0">
              <a:latin typeface="Arial"/>
              <a:cs typeface="Arial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264" y="214797"/>
            <a:ext cx="3240024" cy="640994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821403" y="5630036"/>
            <a:ext cx="27735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/>
                <a:cs typeface="Arial"/>
              </a:rPr>
              <a:t>U was </a:t>
            </a:r>
            <a:r>
              <a:rPr lang="en-US" sz="1200" b="1" dirty="0" err="1" smtClean="0">
                <a:latin typeface="Arial"/>
                <a:cs typeface="Arial"/>
              </a:rPr>
              <a:t>weer</a:t>
            </a:r>
            <a:r>
              <a:rPr lang="en-US" sz="1200" b="1" dirty="0" smtClean="0">
                <a:latin typeface="Arial"/>
                <a:cs typeface="Arial"/>
              </a:rPr>
              <a:t> </a:t>
            </a:r>
            <a:r>
              <a:rPr lang="en-US" sz="1200" b="1" dirty="0" err="1" smtClean="0">
                <a:latin typeface="Arial"/>
                <a:cs typeface="Arial"/>
              </a:rPr>
              <a:t>geweldig</a:t>
            </a:r>
            <a:r>
              <a:rPr lang="en-US" sz="1200" b="1" dirty="0" smtClean="0">
                <a:latin typeface="Arial"/>
                <a:cs typeface="Arial"/>
              </a:rPr>
              <a:t>!</a:t>
            </a:r>
          </a:p>
          <a:p>
            <a:pPr algn="ctr"/>
            <a:endParaRPr lang="en-US" sz="1000" dirty="0" smtClean="0">
              <a:latin typeface="Arial"/>
              <a:cs typeface="Arial"/>
            </a:endParaRPr>
          </a:p>
          <a:p>
            <a:pPr algn="ctr"/>
            <a:r>
              <a:rPr lang="en-US" sz="1000" dirty="0" smtClean="0">
                <a:latin typeface="Arial"/>
                <a:cs typeface="Arial"/>
              </a:rPr>
              <a:t>Heel erg </a:t>
            </a:r>
            <a:r>
              <a:rPr lang="en-US" sz="1000" dirty="0" err="1" smtClean="0">
                <a:latin typeface="Arial"/>
                <a:cs typeface="Arial"/>
              </a:rPr>
              <a:t>bedankt</a:t>
            </a:r>
            <a:r>
              <a:rPr lang="en-US" sz="1000" dirty="0" smtClean="0">
                <a:latin typeface="Arial"/>
                <a:cs typeface="Arial"/>
              </a:rPr>
              <a:t> </a:t>
            </a:r>
            <a:r>
              <a:rPr lang="en-US" sz="1000" dirty="0" err="1" smtClean="0">
                <a:latin typeface="Arial"/>
                <a:cs typeface="Arial"/>
              </a:rPr>
              <a:t>om</a:t>
            </a:r>
            <a:r>
              <a:rPr lang="en-US" sz="1000" dirty="0" smtClean="0">
                <a:latin typeface="Arial"/>
                <a:cs typeface="Arial"/>
              </a:rPr>
              <a:t> van </a:t>
            </a:r>
            <a:r>
              <a:rPr lang="en-US" sz="1000" dirty="0" err="1" smtClean="0">
                <a:latin typeface="Arial"/>
                <a:cs typeface="Arial"/>
              </a:rPr>
              <a:t>Erfgoeddag</a:t>
            </a:r>
            <a:r>
              <a:rPr lang="en-US" sz="1000" dirty="0" smtClean="0">
                <a:latin typeface="Arial"/>
                <a:cs typeface="Arial"/>
              </a:rPr>
              <a:t> 2018</a:t>
            </a:r>
          </a:p>
          <a:p>
            <a:pPr algn="ctr"/>
            <a:r>
              <a:rPr lang="en-US" sz="1000" dirty="0" err="1" smtClean="0">
                <a:latin typeface="Arial"/>
                <a:cs typeface="Arial"/>
              </a:rPr>
              <a:t>weer</a:t>
            </a:r>
            <a:r>
              <a:rPr lang="en-US" sz="1000" dirty="0" smtClean="0">
                <a:latin typeface="Arial"/>
                <a:cs typeface="Arial"/>
              </a:rPr>
              <a:t> </a:t>
            </a:r>
            <a:r>
              <a:rPr lang="en-US" sz="1000" dirty="0" err="1" smtClean="0">
                <a:latin typeface="Arial"/>
                <a:cs typeface="Arial"/>
              </a:rPr>
              <a:t>een</a:t>
            </a:r>
            <a:r>
              <a:rPr lang="en-US" sz="1000" dirty="0" smtClean="0">
                <a:latin typeface="Arial"/>
                <a:cs typeface="Arial"/>
              </a:rPr>
              <a:t> </a:t>
            </a:r>
            <a:r>
              <a:rPr lang="en-US" sz="1000" dirty="0" err="1" smtClean="0">
                <a:latin typeface="Arial"/>
                <a:cs typeface="Arial"/>
              </a:rPr>
              <a:t>succes</a:t>
            </a:r>
            <a:r>
              <a:rPr lang="en-US" sz="1000" dirty="0" smtClean="0">
                <a:latin typeface="Arial"/>
                <a:cs typeface="Arial"/>
              </a:rPr>
              <a:t> </a:t>
            </a:r>
            <a:r>
              <a:rPr lang="en-US" sz="1000" dirty="0" err="1" smtClean="0">
                <a:latin typeface="Arial"/>
                <a:cs typeface="Arial"/>
              </a:rPr>
              <a:t>te</a:t>
            </a:r>
            <a:r>
              <a:rPr lang="en-US" sz="1000" dirty="0" smtClean="0">
                <a:latin typeface="Arial"/>
                <a:cs typeface="Arial"/>
              </a:rPr>
              <a:t> </a:t>
            </a:r>
            <a:r>
              <a:rPr lang="en-US" sz="1000" smtClean="0">
                <a:latin typeface="Arial"/>
                <a:cs typeface="Arial"/>
              </a:rPr>
              <a:t>maken</a:t>
            </a:r>
            <a:endParaRPr lang="en-US" sz="1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5336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1639</TotalTime>
  <Words>51</Words>
  <Application>Microsoft Macintosh PowerPoint</Application>
  <PresentationFormat>A4 Paper (210x297 mm)</PresentationFormat>
  <Paragraphs>12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Wim Vandezande</dc:creator>
  <cp:lastModifiedBy>Wim Vandezande</cp:lastModifiedBy>
  <cp:revision>2</cp:revision>
  <dcterms:created xsi:type="dcterms:W3CDTF">2018-02-15T14:01:32Z</dcterms:created>
  <dcterms:modified xsi:type="dcterms:W3CDTF">2018-02-16T17:20:57Z</dcterms:modified>
</cp:coreProperties>
</file>