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63" r:id="rId4"/>
    <p:sldId id="258" r:id="rId5"/>
    <p:sldId id="256" r:id="rId6"/>
    <p:sldId id="259" r:id="rId7"/>
    <p:sldId id="260" r:id="rId8"/>
    <p:sldId id="261" r:id="rId9"/>
    <p:sldId id="265" r:id="rId10"/>
    <p:sldId id="262" r:id="rId11"/>
    <p:sldId id="266" r:id="rId12"/>
    <p:sldId id="264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7AE13-1678-4DE3-B30D-89BE22F827AC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A1DDF-DE75-471F-B799-13538007B2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29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7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331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7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46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007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387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96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96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23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747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328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C132-7D2B-46DE-9DEB-DF276AEB761A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F135-3978-407E-BFF1-DD3A77E162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34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08" y="0"/>
            <a:ext cx="4833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Piloot 2: Van Bol tot Plant - 2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7004866"/>
          </a:xfrm>
        </p:spPr>
        <p:txBody>
          <a:bodyPr>
            <a:normAutofit/>
          </a:bodyPr>
          <a:lstStyle/>
          <a:p>
            <a:r>
              <a:rPr lang="nl-BE" b="1" dirty="0" smtClean="0"/>
              <a:t>Stap </a:t>
            </a:r>
            <a:r>
              <a:rPr lang="nl-BE" b="1" dirty="0"/>
              <a:t>2. Sessie bij </a:t>
            </a:r>
            <a:r>
              <a:rPr lang="nl-BE" b="1" dirty="0" err="1"/>
              <a:t>Christoforusgemeenschap</a:t>
            </a:r>
            <a:r>
              <a:rPr lang="nl-BE" b="1" dirty="0"/>
              <a:t> in </a:t>
            </a:r>
            <a:r>
              <a:rPr lang="nl-BE" b="1" dirty="0" err="1" smtClean="0"/>
              <a:t>Munte</a:t>
            </a:r>
            <a:endParaRPr lang="nl-BE" b="1" dirty="0" smtClean="0"/>
          </a:p>
          <a:p>
            <a:r>
              <a:rPr lang="nl-BE" dirty="0"/>
              <a:t>i</a:t>
            </a:r>
            <a:r>
              <a:rPr lang="nl-BE" dirty="0" smtClean="0"/>
              <a:t>nteractief</a:t>
            </a:r>
          </a:p>
          <a:p>
            <a:r>
              <a:rPr lang="nl-BE" dirty="0" smtClean="0"/>
              <a:t>opvolging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57" y="1825625"/>
            <a:ext cx="6482443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Piloot 2: Van Bol tot Plant - 3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04866"/>
          </a:xfrm>
        </p:spPr>
        <p:txBody>
          <a:bodyPr>
            <a:normAutofit/>
          </a:bodyPr>
          <a:lstStyle/>
          <a:p>
            <a:r>
              <a:rPr lang="nl-BE" b="1" dirty="0" smtClean="0"/>
              <a:t>Stap </a:t>
            </a:r>
            <a:r>
              <a:rPr lang="nl-BE" b="1" dirty="0"/>
              <a:t>3. </a:t>
            </a:r>
            <a:r>
              <a:rPr lang="nl-BE" b="1" dirty="0" smtClean="0"/>
              <a:t>Toonmoment</a:t>
            </a:r>
            <a:endParaRPr lang="nl-BE" b="1" dirty="0"/>
          </a:p>
        </p:txBody>
      </p:sp>
      <p:pic>
        <p:nvPicPr>
          <p:cNvPr id="1026" name="Picture 2" descr="http://www.nosalty.hu/files/nosalty_kepek/azale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67" y="1825624"/>
            <a:ext cx="730272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Meten en evalueren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04866"/>
          </a:xfrm>
        </p:spPr>
        <p:txBody>
          <a:bodyPr>
            <a:normAutofit/>
          </a:bodyPr>
          <a:lstStyle/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851"/>
            <a:ext cx="5919564" cy="41028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64" y="1631403"/>
            <a:ext cx="6272436" cy="47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Geestelijke Gezondheidszorg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Bart De Nil (FARO) &amp; Ans Van de Cotte (</a:t>
            </a:r>
            <a:r>
              <a:rPr lang="nl-BE" dirty="0" err="1"/>
              <a:t>e</a:t>
            </a:r>
            <a:r>
              <a:rPr lang="nl-BE" dirty="0" err="1" smtClean="0"/>
              <a:t>rfgoedcel</a:t>
            </a:r>
            <a:r>
              <a:rPr lang="nl-BE" dirty="0" smtClean="0"/>
              <a:t> Viersprong)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98" y="212641"/>
            <a:ext cx="4097604" cy="18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Context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I.k.v</a:t>
            </a:r>
            <a:r>
              <a:rPr lang="nl-BE" dirty="0" smtClean="0"/>
              <a:t>. erfgoedproject ‘Uit goeie grond’ over </a:t>
            </a:r>
            <a:r>
              <a:rPr lang="nl-BE" dirty="0"/>
              <a:t>het tuinbouwverleden in het werkingsgebied van </a:t>
            </a:r>
            <a:r>
              <a:rPr lang="nl-BE" dirty="0" err="1" smtClean="0"/>
              <a:t>Erfgoedcel</a:t>
            </a:r>
            <a:r>
              <a:rPr lang="nl-BE" dirty="0" smtClean="0"/>
              <a:t> </a:t>
            </a:r>
            <a:r>
              <a:rPr lang="nl-BE" dirty="0"/>
              <a:t>Viersprong trokken Bart De Nil en Ans Van de Cotte op studiebezoek naar </a:t>
            </a:r>
            <a:r>
              <a:rPr lang="nl-BE" dirty="0" smtClean="0"/>
              <a:t>Londen</a:t>
            </a:r>
          </a:p>
          <a:p>
            <a:r>
              <a:rPr lang="nl-BE" dirty="0"/>
              <a:t>K</a:t>
            </a:r>
            <a:r>
              <a:rPr lang="nl-BE" dirty="0" smtClean="0"/>
              <a:t>ennis </a:t>
            </a:r>
            <a:r>
              <a:rPr lang="nl-BE" dirty="0"/>
              <a:t>verzamelen over het inzetten van cultureel-erfgoedcollecties in de gezondheids- en </a:t>
            </a:r>
            <a:r>
              <a:rPr lang="nl-BE" dirty="0" smtClean="0"/>
              <a:t>welzijnssector (neerslag in artikel faro 2016, 3)</a:t>
            </a:r>
          </a:p>
          <a:p>
            <a:r>
              <a:rPr lang="nl-BE" dirty="0" smtClean="0"/>
              <a:t>FARO en de </a:t>
            </a:r>
            <a:r>
              <a:rPr lang="nl-BE" dirty="0" err="1" smtClean="0"/>
              <a:t>erfgoedcel</a:t>
            </a:r>
            <a:r>
              <a:rPr lang="nl-BE" dirty="0" smtClean="0"/>
              <a:t> Viersprong contacteerden twee zorginstellingen in de GGZ voor de uitwerking van een pilootproject waarbij het </a:t>
            </a:r>
            <a:r>
              <a:rPr lang="nl-BE" b="1" dirty="0" smtClean="0"/>
              <a:t>verbeteren van het welzijn en de gezondheid van de patiënten het doel is</a:t>
            </a:r>
          </a:p>
          <a:p>
            <a:r>
              <a:rPr lang="nl-BE" dirty="0" smtClean="0"/>
              <a:t>Pilootprojecten worden gecapteerd in publicatie over CE en GGZ (januari 2017)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70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Doelstellingen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Samenwerkingen opzetten en methodieken ontwikkelen die beheersbaar, herhaalbaar én daardoor duurzaam zijn</a:t>
            </a:r>
          </a:p>
          <a:p>
            <a:r>
              <a:rPr lang="nl-NL" dirty="0" smtClean="0"/>
              <a:t>Onderdeel van het therapeutisch aanbod</a:t>
            </a:r>
          </a:p>
          <a:p>
            <a:r>
              <a:rPr lang="nl-NL" dirty="0" smtClean="0"/>
              <a:t>Impact op welzijn en gezondheid wordt op termijn gemeten en </a:t>
            </a:r>
            <a:r>
              <a:rPr lang="nl-NL" dirty="0" smtClean="0"/>
              <a:t>geëvalueerd </a:t>
            </a:r>
            <a:r>
              <a:rPr lang="nl-NL" dirty="0" smtClean="0">
                <a:sym typeface="Wingdings" panose="05000000000000000000" pitchFamily="2" charset="2"/>
              </a:rPr>
              <a:t> ‘</a:t>
            </a:r>
            <a:r>
              <a:rPr lang="nl-NL" dirty="0" err="1" smtClean="0">
                <a:sym typeface="Wingdings" panose="05000000000000000000" pitchFamily="2" charset="2"/>
              </a:rPr>
              <a:t>evidence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based</a:t>
            </a:r>
            <a:r>
              <a:rPr lang="nl-NL" dirty="0" smtClean="0">
                <a:sym typeface="Wingdings" panose="05000000000000000000" pitchFamily="2" charset="2"/>
              </a:rPr>
              <a:t>’</a:t>
            </a:r>
            <a:endParaRPr lang="nl-NL" dirty="0" smtClean="0"/>
          </a:p>
          <a:p>
            <a:r>
              <a:rPr lang="nl-NL" dirty="0" smtClean="0"/>
              <a:t>Expertise opbouwen voor </a:t>
            </a:r>
            <a:r>
              <a:rPr lang="nl-NL" dirty="0" err="1" smtClean="0"/>
              <a:t>vormingreeks</a:t>
            </a:r>
            <a:r>
              <a:rPr lang="nl-NL" dirty="0" smtClean="0"/>
              <a:t> </a:t>
            </a:r>
            <a:r>
              <a:rPr lang="nl-NL" dirty="0" smtClean="0"/>
              <a:t>in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24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Piloot 1: Ingemaakt erfgoed - 1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6150429" cy="4562112"/>
          </a:xfrm>
        </p:spPr>
        <p:txBody>
          <a:bodyPr>
            <a:normAutofit/>
          </a:bodyPr>
          <a:lstStyle/>
          <a:p>
            <a:r>
              <a:rPr lang="nl-NL" dirty="0" smtClean="0"/>
              <a:t>Samenwerking tussen </a:t>
            </a:r>
            <a:r>
              <a:rPr lang="nl-NL" dirty="0"/>
              <a:t>P.C. Caritas, Gemeentemuseum Melle, </a:t>
            </a:r>
            <a:r>
              <a:rPr lang="nl-NL" dirty="0" smtClean="0"/>
              <a:t>FARO en </a:t>
            </a:r>
            <a:r>
              <a:rPr lang="nl-NL" dirty="0" err="1"/>
              <a:t>e</a:t>
            </a:r>
            <a:r>
              <a:rPr lang="nl-NL" dirty="0" err="1" smtClean="0"/>
              <a:t>rfgoedcel</a:t>
            </a:r>
            <a:r>
              <a:rPr lang="nl-NL" dirty="0" smtClean="0"/>
              <a:t> Viersprong</a:t>
            </a:r>
          </a:p>
          <a:p>
            <a:pPr marL="0" indent="0">
              <a:buNone/>
            </a:pPr>
            <a:endParaRPr lang="nl-BE" dirty="0"/>
          </a:p>
          <a:p>
            <a:r>
              <a:rPr lang="nl-NL" b="1" dirty="0"/>
              <a:t>Stap 1. Inspiratiebezoek aan het Gemeentelijk museum, archief en documentatiecentrum </a:t>
            </a:r>
            <a:r>
              <a:rPr lang="nl-NL" b="1" dirty="0" smtClean="0"/>
              <a:t>Melle</a:t>
            </a:r>
            <a:endParaRPr lang="nl-BE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214" y="1376544"/>
            <a:ext cx="3621705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Piloot 1: </a:t>
            </a:r>
            <a:r>
              <a:rPr lang="nl-BE" dirty="0"/>
              <a:t>Ingemaakt erfgoed - </a:t>
            </a:r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3289663" cy="1714409"/>
          </a:xfrm>
        </p:spPr>
        <p:txBody>
          <a:bodyPr>
            <a:normAutofit/>
          </a:bodyPr>
          <a:lstStyle/>
          <a:p>
            <a:r>
              <a:rPr lang="nl-NL" dirty="0" smtClean="0"/>
              <a:t>object handling</a:t>
            </a:r>
            <a:endParaRPr lang="nl-BE" dirty="0"/>
          </a:p>
          <a:p>
            <a:r>
              <a:rPr lang="nl-NL" dirty="0"/>
              <a:t>i</a:t>
            </a:r>
            <a:r>
              <a:rPr lang="nl-NL" dirty="0" smtClean="0"/>
              <a:t>nmaakpot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39" y="1497874"/>
            <a:ext cx="5371011" cy="53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Piloot 1: </a:t>
            </a:r>
            <a:r>
              <a:rPr lang="nl-BE" dirty="0"/>
              <a:t>Ingemaakt erfgoed - </a:t>
            </a:r>
            <a:r>
              <a:rPr lang="nl-BE" dirty="0" smtClean="0"/>
              <a:t>3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4987834" cy="1100455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 smtClean="0"/>
              <a:t>Stap</a:t>
            </a:r>
            <a:r>
              <a:rPr lang="nl-NL" b="1" dirty="0"/>
              <a:t>. 2. Deelnemers maken hun eigen ‘tijdscapsule</a:t>
            </a:r>
            <a:r>
              <a:rPr lang="nl-NL" b="1" dirty="0" smtClean="0"/>
              <a:t>’</a:t>
            </a:r>
            <a:r>
              <a:rPr lang="nl-NL" i="1" dirty="0"/>
              <a:t/>
            </a:r>
            <a:br>
              <a:rPr lang="nl-NL" i="1" dirty="0"/>
            </a:b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55" y="1825625"/>
            <a:ext cx="6379029" cy="42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Piloot 1: </a:t>
            </a:r>
            <a:r>
              <a:rPr lang="nl-BE" dirty="0"/>
              <a:t>Ingemaakt erfgoed - </a:t>
            </a:r>
            <a:r>
              <a:rPr lang="nl-BE" dirty="0" smtClean="0"/>
              <a:t>4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5693229" cy="4509861"/>
          </a:xfrm>
        </p:spPr>
        <p:txBody>
          <a:bodyPr>
            <a:normAutofit/>
          </a:bodyPr>
          <a:lstStyle/>
          <a:p>
            <a:r>
              <a:rPr lang="nl-NL" b="1" dirty="0" smtClean="0"/>
              <a:t>Stap </a:t>
            </a:r>
            <a:r>
              <a:rPr lang="nl-NL" b="1" dirty="0"/>
              <a:t>3. Creatie van een duurzame installatie in het </a:t>
            </a:r>
            <a:r>
              <a:rPr lang="nl-NL" b="1" dirty="0" smtClean="0"/>
              <a:t>voedselbos</a:t>
            </a:r>
            <a:endParaRPr lang="nl-BE" b="1" dirty="0"/>
          </a:p>
          <a:p>
            <a:r>
              <a:rPr lang="nl-NL" dirty="0" smtClean="0"/>
              <a:t>verticale moestuinen</a:t>
            </a:r>
            <a:r>
              <a:rPr lang="nl-NL" dirty="0"/>
              <a:t>,</a:t>
            </a:r>
            <a:r>
              <a:rPr lang="nl-NL" dirty="0" smtClean="0"/>
              <a:t> een </a:t>
            </a:r>
            <a:r>
              <a:rPr lang="nl-NL" dirty="0"/>
              <a:t>kruidenbak.</a:t>
            </a:r>
            <a:endParaRPr lang="nl-BE" dirty="0"/>
          </a:p>
          <a:p>
            <a:r>
              <a:rPr lang="nl-NL" dirty="0" smtClean="0"/>
              <a:t>verhalenkar(ren</a:t>
            </a:r>
            <a:r>
              <a:rPr lang="nl-NL" dirty="0"/>
              <a:t>) </a:t>
            </a:r>
            <a:r>
              <a:rPr lang="nl-NL" dirty="0" smtClean="0"/>
              <a:t>mobiele </a:t>
            </a:r>
            <a:r>
              <a:rPr lang="nl-NL" dirty="0"/>
              <a:t>tentoonstelling van de cliënten in het </a:t>
            </a:r>
            <a:r>
              <a:rPr lang="nl-NL" dirty="0" smtClean="0"/>
              <a:t>voedselbos</a:t>
            </a:r>
            <a:endParaRPr lang="nl-BE" dirty="0"/>
          </a:p>
          <a:p>
            <a:r>
              <a:rPr lang="nl-BE" dirty="0"/>
              <a:t>e</a:t>
            </a:r>
            <a:r>
              <a:rPr lang="nl-BE" dirty="0" smtClean="0"/>
              <a:t>en groeiende collectie</a:t>
            </a:r>
          </a:p>
          <a:p>
            <a:r>
              <a:rPr lang="nl-BE" dirty="0"/>
              <a:t>o</a:t>
            </a:r>
            <a:r>
              <a:rPr lang="nl-BE" dirty="0" smtClean="0"/>
              <a:t>ok bezoekers kunnen inmaakpot achterlaten</a:t>
            </a:r>
            <a:endParaRPr lang="nl-BE" dirty="0"/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293" y="1300434"/>
            <a:ext cx="3703193" cy="55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Piloot 2: van Bol tot Plant - 1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5327469" cy="2550432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Samenwerking tussen </a:t>
            </a:r>
            <a:r>
              <a:rPr lang="nl-BE" dirty="0" err="1" smtClean="0"/>
              <a:t>Christoforusgemeenschap</a:t>
            </a:r>
            <a:r>
              <a:rPr lang="nl-BE" dirty="0" smtClean="0"/>
              <a:t>, Lochristi Sierteeltmuseum (</a:t>
            </a:r>
            <a:r>
              <a:rPr lang="nl-BE" dirty="0" err="1" smtClean="0"/>
              <a:t>LoS</a:t>
            </a:r>
            <a:r>
              <a:rPr lang="nl-BE" dirty="0" smtClean="0"/>
              <a:t>), gemeente Merelbeke, FARO, </a:t>
            </a:r>
            <a:r>
              <a:rPr lang="nl-BE" dirty="0" err="1"/>
              <a:t>e</a:t>
            </a:r>
            <a:r>
              <a:rPr lang="nl-BE" dirty="0" err="1" smtClean="0"/>
              <a:t>rfgoedcel</a:t>
            </a:r>
            <a:r>
              <a:rPr lang="nl-BE" dirty="0" smtClean="0"/>
              <a:t> Viersprong</a:t>
            </a:r>
          </a:p>
          <a:p>
            <a:r>
              <a:rPr lang="nl-BE" b="1" dirty="0" smtClean="0"/>
              <a:t>Stap </a:t>
            </a:r>
            <a:r>
              <a:rPr lang="nl-BE" b="1" dirty="0"/>
              <a:t>1. Ontwikkeling van een </a:t>
            </a:r>
            <a:r>
              <a:rPr lang="nl-BE" b="1" dirty="0" err="1"/>
              <a:t>multi</a:t>
            </a:r>
            <a:r>
              <a:rPr lang="nl-BE" b="1" dirty="0"/>
              <a:t>-sensoriële </a:t>
            </a:r>
            <a:r>
              <a:rPr lang="nl-BE" b="1" dirty="0" err="1"/>
              <a:t>outreach</a:t>
            </a:r>
            <a:r>
              <a:rPr lang="nl-BE" b="1" dirty="0"/>
              <a:t> koffer met </a:t>
            </a:r>
            <a:r>
              <a:rPr lang="nl-BE" b="1" i="1" dirty="0"/>
              <a:t>handling </a:t>
            </a:r>
            <a:r>
              <a:rPr lang="nl-BE" b="1" i="1" dirty="0" err="1" smtClean="0"/>
              <a:t>objects</a:t>
            </a:r>
            <a:endParaRPr lang="nl-BE" b="1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23" y="1825625"/>
            <a:ext cx="551729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330</Words>
  <Application>Microsoft Office PowerPoint</Application>
  <PresentationFormat>Breedbeeld</PresentationFormat>
  <Paragraphs>37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PowerPoint-presentatie</vt:lpstr>
      <vt:lpstr>Geestelijke Gezondheidszorg</vt:lpstr>
      <vt:lpstr>Context</vt:lpstr>
      <vt:lpstr>Doelstellingen</vt:lpstr>
      <vt:lpstr>Piloot 1: Ingemaakt erfgoed - 1</vt:lpstr>
      <vt:lpstr>Piloot 1: Ingemaakt erfgoed - 2</vt:lpstr>
      <vt:lpstr>Piloot 1: Ingemaakt erfgoed - 3</vt:lpstr>
      <vt:lpstr>Piloot 1: Ingemaakt erfgoed - 4 </vt:lpstr>
      <vt:lpstr>Piloot 2: van Bol tot Plant - 1</vt:lpstr>
      <vt:lpstr>Piloot 2: Van Bol tot Plant - 2</vt:lpstr>
      <vt:lpstr>Piloot 2: Van Bol tot Plant - 3</vt:lpstr>
      <vt:lpstr>Meten en evalueren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Geestelijke gezondheidszorg</dc:title>
  <dc:creator>Bart De Nil</dc:creator>
  <cp:lastModifiedBy>Bart De Nil</cp:lastModifiedBy>
  <cp:revision>21</cp:revision>
  <dcterms:created xsi:type="dcterms:W3CDTF">2016-08-11T07:50:07Z</dcterms:created>
  <dcterms:modified xsi:type="dcterms:W3CDTF">2016-09-12T08:28:42Z</dcterms:modified>
</cp:coreProperties>
</file>