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78" r:id="rId3"/>
    <p:sldId id="259" r:id="rId4"/>
    <p:sldId id="267" r:id="rId5"/>
    <p:sldId id="269" r:id="rId6"/>
    <p:sldId id="280" r:id="rId7"/>
    <p:sldId id="270" r:id="rId8"/>
    <p:sldId id="271" r:id="rId9"/>
    <p:sldId id="272" r:id="rId10"/>
    <p:sldId id="275" r:id="rId11"/>
    <p:sldId id="273" r:id="rId12"/>
    <p:sldId id="277" r:id="rId13"/>
    <p:sldId id="279" r:id="rId14"/>
    <p:sldId id="276" r:id="rId15"/>
    <p:sldId id="274" r:id="rId16"/>
  </p:sldIdLst>
  <p:sldSz cx="12192000" cy="6858000"/>
  <p:notesSz cx="6669088"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4" autoAdjust="0"/>
    <p:restoredTop sz="82470" autoAdjust="0"/>
  </p:normalViewPr>
  <p:slideViewPr>
    <p:cSldViewPr snapToGrid="0">
      <p:cViewPr varScale="1">
        <p:scale>
          <a:sx n="53" d="100"/>
          <a:sy n="53" d="100"/>
        </p:scale>
        <p:origin x="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15783742-83D8-4BB1-96AF-8774ADF743FA}" type="datetimeFigureOut">
              <a:rPr lang="nl-BE" smtClean="0"/>
              <a:t>13/09/2016</a:t>
            </a:fld>
            <a:endParaRPr lang="nl-BE"/>
          </a:p>
        </p:txBody>
      </p:sp>
      <p:sp>
        <p:nvSpPr>
          <p:cNvPr id="4" name="Tijdelijke aanduiding voor voettekst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2675156-1F13-49AE-A401-9E56D38950B7}" type="slidenum">
              <a:rPr lang="nl-BE" smtClean="0"/>
              <a:t>‹nr.›</a:t>
            </a:fld>
            <a:endParaRPr lang="nl-BE"/>
          </a:p>
        </p:txBody>
      </p:sp>
    </p:spTree>
    <p:extLst>
      <p:ext uri="{BB962C8B-B14F-4D97-AF65-F5344CB8AC3E}">
        <p14:creationId xmlns:p14="http://schemas.microsoft.com/office/powerpoint/2010/main" val="1256730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35699B51-1C4D-4CE4-B0EA-EF47703CCAA2}" type="datetimeFigureOut">
              <a:rPr lang="nl-BE" smtClean="0"/>
              <a:t>13/09/2016</a:t>
            </a:fld>
            <a:endParaRPr lang="nl-BE"/>
          </a:p>
        </p:txBody>
      </p:sp>
      <p:sp>
        <p:nvSpPr>
          <p:cNvPr id="4" name="Tijdelijke aanduiding voor dia-afbeelding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4D29E0D8-FC39-4E9B-BD1C-5CFAFA3B9684}" type="slidenum">
              <a:rPr lang="nl-BE" smtClean="0"/>
              <a:t>‹nr.›</a:t>
            </a:fld>
            <a:endParaRPr lang="nl-BE"/>
          </a:p>
        </p:txBody>
      </p:sp>
    </p:spTree>
    <p:extLst>
      <p:ext uri="{BB962C8B-B14F-4D97-AF65-F5344CB8AC3E}">
        <p14:creationId xmlns:p14="http://schemas.microsoft.com/office/powerpoint/2010/main" val="2504489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4D29E0D8-FC39-4E9B-BD1C-5CFAFA3B9684}" type="slidenum">
              <a:rPr lang="nl-BE" smtClean="0"/>
              <a:t>4</a:t>
            </a:fld>
            <a:endParaRPr lang="nl-BE"/>
          </a:p>
        </p:txBody>
      </p:sp>
    </p:spTree>
    <p:extLst>
      <p:ext uri="{BB962C8B-B14F-4D97-AF65-F5344CB8AC3E}">
        <p14:creationId xmlns:p14="http://schemas.microsoft.com/office/powerpoint/2010/main" val="326798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4D29E0D8-FC39-4E9B-BD1C-5CFAFA3B9684}" type="slidenum">
              <a:rPr lang="nl-BE" smtClean="0"/>
              <a:t>7</a:t>
            </a:fld>
            <a:endParaRPr lang="nl-BE"/>
          </a:p>
        </p:txBody>
      </p:sp>
    </p:spTree>
    <p:extLst>
      <p:ext uri="{BB962C8B-B14F-4D97-AF65-F5344CB8AC3E}">
        <p14:creationId xmlns:p14="http://schemas.microsoft.com/office/powerpoint/2010/main" val="2179649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pagina">
    <p:spTree>
      <p:nvGrpSpPr>
        <p:cNvPr id="1" name=""/>
        <p:cNvGrpSpPr/>
        <p:nvPr/>
      </p:nvGrpSpPr>
      <p:grpSpPr>
        <a:xfrm>
          <a:off x="0" y="0"/>
          <a:ext cx="0" cy="0"/>
          <a:chOff x="0" y="0"/>
          <a:chExt cx="0" cy="0"/>
        </a:xfrm>
      </p:grpSpPr>
      <p:sp>
        <p:nvSpPr>
          <p:cNvPr id="7" name="Rechthoek 6"/>
          <p:cNvSpPr/>
          <p:nvPr/>
        </p:nvSpPr>
        <p:spPr>
          <a:xfrm>
            <a:off x="-624747" y="0"/>
            <a:ext cx="1459362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dirty="0"/>
          </a:p>
        </p:txBody>
      </p:sp>
      <p:sp>
        <p:nvSpPr>
          <p:cNvPr id="6" name="Ovaal 5"/>
          <p:cNvSpPr/>
          <p:nvPr/>
        </p:nvSpPr>
        <p:spPr>
          <a:xfrm>
            <a:off x="10119091" y="-1953059"/>
            <a:ext cx="14459664" cy="12954584"/>
          </a:xfrm>
          <a:prstGeom prst="ellipse">
            <a:avLst/>
          </a:prstGeom>
          <a:gradFill flip="none" rotWithShape="1">
            <a:gsLst>
              <a:gs pos="41000">
                <a:schemeClr val="tx1">
                  <a:lumMod val="85000"/>
                  <a:lumOff val="15000"/>
                </a:schemeClr>
              </a:gs>
              <a:gs pos="72000">
                <a:schemeClr val="tx1"/>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557" y="1095233"/>
            <a:ext cx="5960887" cy="3429000"/>
          </a:xfrm>
          <a:prstGeom prst="rect">
            <a:avLst/>
          </a:prstGeom>
        </p:spPr>
      </p:pic>
      <p:sp>
        <p:nvSpPr>
          <p:cNvPr id="8" name="Titel 1"/>
          <p:cNvSpPr>
            <a:spLocks noGrp="1"/>
          </p:cNvSpPr>
          <p:nvPr>
            <p:ph type="title" hasCustomPrompt="1"/>
          </p:nvPr>
        </p:nvSpPr>
        <p:spPr>
          <a:xfrm>
            <a:off x="609600" y="5373216"/>
            <a:ext cx="10972800" cy="1143000"/>
          </a:xfrm>
          <a:prstGeom prst="rect">
            <a:avLst/>
          </a:prstGeom>
        </p:spPr>
        <p:txBody>
          <a:bodyPr/>
          <a:lstStyle>
            <a:lvl1pPr>
              <a:defRPr sz="4400">
                <a:solidFill>
                  <a:srgbClr val="FF0000"/>
                </a:solidFill>
              </a:defRPr>
            </a:lvl1pPr>
          </a:lstStyle>
          <a:p>
            <a:r>
              <a:rPr lang="nl-BE" sz="3600" dirty="0">
                <a:solidFill>
                  <a:srgbClr val="FF0000"/>
                </a:solidFill>
              </a:rPr>
              <a:t>Klik voor Titel</a:t>
            </a:r>
          </a:p>
        </p:txBody>
      </p:sp>
    </p:spTree>
    <p:extLst>
      <p:ext uri="{BB962C8B-B14F-4D97-AF65-F5344CB8AC3E}">
        <p14:creationId xmlns:p14="http://schemas.microsoft.com/office/powerpoint/2010/main" val="523019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kstpagina EhB">
    <p:spTree>
      <p:nvGrpSpPr>
        <p:cNvPr id="1" name=""/>
        <p:cNvGrpSpPr/>
        <p:nvPr/>
      </p:nvGrpSpPr>
      <p:grpSpPr>
        <a:xfrm>
          <a:off x="0" y="0"/>
          <a:ext cx="0" cy="0"/>
          <a:chOff x="0" y="0"/>
          <a:chExt cx="0" cy="0"/>
        </a:xfrm>
      </p:grpSpPr>
      <p:sp>
        <p:nvSpPr>
          <p:cNvPr id="6" name="Ovaal 5"/>
          <p:cNvSpPr/>
          <p:nvPr/>
        </p:nvSpPr>
        <p:spPr>
          <a:xfrm>
            <a:off x="10119091" y="-1953059"/>
            <a:ext cx="14459664" cy="12954584"/>
          </a:xfrm>
          <a:prstGeom prst="ellipse">
            <a:avLst/>
          </a:prstGeom>
          <a:gradFill>
            <a:gsLst>
              <a:gs pos="0">
                <a:schemeClr val="accent1">
                  <a:tint val="66000"/>
                  <a:satMod val="160000"/>
                  <a:alpha val="0"/>
                  <a:lumMod val="0"/>
                  <a:lumOff val="100000"/>
                </a:schemeClr>
              </a:gs>
              <a:gs pos="0">
                <a:schemeClr val="bg1">
                  <a:lumMod val="75000"/>
                </a:schemeClr>
              </a:gs>
              <a:gs pos="4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4373" y="5472656"/>
            <a:ext cx="1536171" cy="1152128"/>
          </a:xfrm>
          <a:prstGeom prst="rect">
            <a:avLst/>
          </a:prstGeom>
        </p:spPr>
      </p:pic>
      <p:sp>
        <p:nvSpPr>
          <p:cNvPr id="3" name="Tijdelijke aanduiding voor tekst 2"/>
          <p:cNvSpPr>
            <a:spLocks noGrp="1"/>
          </p:cNvSpPr>
          <p:nvPr>
            <p:ph type="body" sz="quarter" idx="10" hasCustomPrompt="1"/>
          </p:nvPr>
        </p:nvSpPr>
        <p:spPr>
          <a:xfrm>
            <a:off x="973702" y="2579546"/>
            <a:ext cx="9167284" cy="3889375"/>
          </a:xfrm>
          <a:prstGeom prst="rect">
            <a:avLst/>
          </a:prstGeom>
        </p:spPr>
        <p:txBody>
          <a:bodyPr/>
          <a:lstStyle>
            <a:lvl1pPr marL="285750" indent="-285750">
              <a:buClr>
                <a:srgbClr val="FF0000"/>
              </a:buClr>
              <a:buFont typeface="Arial" panose="020B0604020202020204" pitchFamily="34" charset="0"/>
              <a:buChar char="•"/>
              <a:defRPr sz="1800">
                <a:latin typeface="Verdana" panose="020B0604030504040204" pitchFamily="34" charset="0"/>
                <a:ea typeface="Verdana" panose="020B0604030504040204" pitchFamily="34" charset="0"/>
                <a:cs typeface="Verdana" panose="020B0604030504040204" pitchFamily="34" charset="0"/>
              </a:defRPr>
            </a:lvl1pPr>
          </a:lstStyle>
          <a:p>
            <a:pPr marL="285750" indent="-285750">
              <a:buClr>
                <a:srgbClr val="FF0000"/>
              </a:buClr>
              <a:buFont typeface="Arial" panose="020B0604020202020204" pitchFamily="34" charset="0"/>
              <a:buChar char="•"/>
            </a:pPr>
            <a:r>
              <a:rPr lang="nl-BE" sz="2000" dirty="0" err="1"/>
              <a:t>Lorem</a:t>
            </a:r>
            <a:r>
              <a:rPr lang="nl-BE" sz="2000" dirty="0"/>
              <a:t> </a:t>
            </a:r>
            <a:r>
              <a:rPr lang="nl-BE" sz="2000" dirty="0" err="1"/>
              <a:t>ipsum</a:t>
            </a:r>
            <a:r>
              <a:rPr lang="nl-BE" sz="2000" dirty="0"/>
              <a:t> </a:t>
            </a:r>
            <a:r>
              <a:rPr lang="nl-BE" sz="2000" dirty="0" err="1"/>
              <a:t>dolor</a:t>
            </a:r>
            <a:r>
              <a:rPr lang="nl-BE" sz="2000" dirty="0"/>
              <a:t> </a:t>
            </a:r>
            <a:r>
              <a:rPr lang="nl-BE" sz="2000" dirty="0" err="1"/>
              <a:t>sit</a:t>
            </a:r>
            <a:r>
              <a:rPr lang="nl-BE" sz="2000" dirty="0"/>
              <a:t> </a:t>
            </a:r>
            <a:r>
              <a:rPr lang="nl-BE" sz="2000" dirty="0" err="1"/>
              <a:t>amet</a:t>
            </a:r>
            <a:r>
              <a:rPr lang="nl-BE" sz="2000" dirty="0"/>
              <a:t>, </a:t>
            </a:r>
            <a:r>
              <a:rPr lang="nl-BE" sz="2000" dirty="0" err="1"/>
              <a:t>consectetuer</a:t>
            </a:r>
            <a:r>
              <a:rPr lang="nl-BE" sz="2000" dirty="0"/>
              <a:t> </a:t>
            </a:r>
            <a:r>
              <a:rPr lang="nl-BE" sz="2000" dirty="0" err="1"/>
              <a:t>adipiscing</a:t>
            </a:r>
            <a:r>
              <a:rPr lang="nl-BE" sz="2000" dirty="0"/>
              <a:t> </a:t>
            </a:r>
            <a:r>
              <a:rPr lang="nl-BE" sz="2000" dirty="0" err="1"/>
              <a:t>elit</a:t>
            </a:r>
            <a:r>
              <a:rPr lang="nl-BE" sz="2000" dirty="0"/>
              <a:t>. </a:t>
            </a:r>
            <a:r>
              <a:rPr lang="nl-BE" sz="2000" dirty="0" err="1"/>
              <a:t>Maecenas</a:t>
            </a:r>
            <a:r>
              <a:rPr lang="nl-BE" sz="2000" dirty="0"/>
              <a:t> </a:t>
            </a:r>
            <a:r>
              <a:rPr lang="nl-BE" sz="2000" dirty="0" err="1"/>
              <a:t>porttitor</a:t>
            </a:r>
            <a:r>
              <a:rPr lang="nl-BE" sz="2000" dirty="0"/>
              <a:t> </a:t>
            </a:r>
            <a:r>
              <a:rPr lang="nl-BE" sz="2000" dirty="0" err="1"/>
              <a:t>congue</a:t>
            </a:r>
            <a:r>
              <a:rPr lang="nl-BE" sz="2000" dirty="0"/>
              <a:t> massa. </a:t>
            </a:r>
            <a:r>
              <a:rPr lang="nl-BE" sz="2000" dirty="0" err="1"/>
              <a:t>Fusce</a:t>
            </a:r>
            <a:r>
              <a:rPr lang="nl-BE" sz="2000" dirty="0"/>
              <a:t> </a:t>
            </a:r>
            <a:r>
              <a:rPr lang="nl-BE" sz="2000" dirty="0" err="1"/>
              <a:t>posuere</a:t>
            </a:r>
            <a:r>
              <a:rPr lang="nl-BE" sz="2000" dirty="0"/>
              <a:t>, magna </a:t>
            </a:r>
            <a:r>
              <a:rPr lang="nl-BE" sz="2000" dirty="0" err="1"/>
              <a:t>sed</a:t>
            </a:r>
            <a:r>
              <a:rPr lang="nl-BE" sz="2000" dirty="0"/>
              <a:t> </a:t>
            </a:r>
            <a:r>
              <a:rPr lang="nl-BE" sz="2000" dirty="0" err="1"/>
              <a:t>pulvinar</a:t>
            </a:r>
            <a:r>
              <a:rPr lang="nl-BE" sz="2000" dirty="0"/>
              <a:t> </a:t>
            </a:r>
            <a:r>
              <a:rPr lang="nl-BE" sz="2000" dirty="0" err="1"/>
              <a:t>ultricies</a:t>
            </a:r>
            <a:r>
              <a:rPr lang="nl-BE" sz="2000" dirty="0"/>
              <a:t>, </a:t>
            </a:r>
            <a:r>
              <a:rPr lang="nl-BE" sz="2000" dirty="0" err="1"/>
              <a:t>purus</a:t>
            </a:r>
            <a:r>
              <a:rPr lang="nl-BE" sz="2000" dirty="0"/>
              <a:t> </a:t>
            </a:r>
            <a:r>
              <a:rPr lang="nl-BE" sz="2000" dirty="0" err="1"/>
              <a:t>lectus</a:t>
            </a:r>
            <a:r>
              <a:rPr lang="nl-BE" sz="2000" dirty="0"/>
              <a:t> </a:t>
            </a:r>
            <a:r>
              <a:rPr lang="nl-BE" sz="2000" dirty="0" err="1"/>
              <a:t>malesuada</a:t>
            </a:r>
            <a:r>
              <a:rPr lang="nl-BE" sz="2000" dirty="0"/>
              <a:t> libero, </a:t>
            </a:r>
            <a:r>
              <a:rPr lang="nl-BE" sz="2000" dirty="0" err="1"/>
              <a:t>sit</a:t>
            </a:r>
            <a:r>
              <a:rPr lang="nl-BE" sz="2000" dirty="0"/>
              <a:t> </a:t>
            </a:r>
            <a:r>
              <a:rPr lang="nl-BE" sz="2000" dirty="0" err="1"/>
              <a:t>amet</a:t>
            </a:r>
            <a:r>
              <a:rPr lang="nl-BE" sz="2000" dirty="0"/>
              <a:t> commodo magna eros </a:t>
            </a:r>
            <a:r>
              <a:rPr lang="nl-BE" sz="2000" dirty="0" err="1"/>
              <a:t>quis</a:t>
            </a:r>
            <a:r>
              <a:rPr lang="nl-BE" sz="2000" dirty="0"/>
              <a:t> </a:t>
            </a:r>
            <a:r>
              <a:rPr lang="nl-BE" sz="2000" dirty="0" err="1"/>
              <a:t>urna</a:t>
            </a:r>
            <a:r>
              <a:rPr lang="nl-BE" sz="2000" dirty="0"/>
              <a:t>.</a:t>
            </a:r>
          </a:p>
          <a:p>
            <a:pPr marL="285750" indent="-285750">
              <a:buClr>
                <a:srgbClr val="FF0000"/>
              </a:buClr>
              <a:buFont typeface="Arial" panose="020B0604020202020204" pitchFamily="34" charset="0"/>
              <a:buChar char="•"/>
            </a:pPr>
            <a:endParaRPr lang="nl-BE" sz="2000" dirty="0"/>
          </a:p>
          <a:p>
            <a:pPr marL="285750" indent="-285750">
              <a:buClr>
                <a:srgbClr val="FF0000"/>
              </a:buClr>
              <a:buFont typeface="Arial" panose="020B0604020202020204" pitchFamily="34" charset="0"/>
              <a:buChar char="•"/>
            </a:pPr>
            <a:r>
              <a:rPr lang="nl-BE" sz="2000" dirty="0" err="1"/>
              <a:t>Nunc</a:t>
            </a:r>
            <a:r>
              <a:rPr lang="nl-BE" sz="2000" dirty="0"/>
              <a:t> </a:t>
            </a:r>
            <a:r>
              <a:rPr lang="nl-BE" sz="2000" dirty="0" err="1"/>
              <a:t>viverra</a:t>
            </a:r>
            <a:r>
              <a:rPr lang="nl-BE" sz="2000" dirty="0"/>
              <a:t> </a:t>
            </a:r>
            <a:r>
              <a:rPr lang="nl-BE" sz="2000" dirty="0" err="1"/>
              <a:t>imperdiet</a:t>
            </a:r>
            <a:r>
              <a:rPr lang="nl-BE" sz="2000" dirty="0"/>
              <a:t> </a:t>
            </a:r>
            <a:r>
              <a:rPr lang="nl-BE" sz="2000" dirty="0" err="1"/>
              <a:t>enim</a:t>
            </a:r>
            <a:r>
              <a:rPr lang="nl-BE" sz="2000" dirty="0"/>
              <a:t>. </a:t>
            </a:r>
            <a:r>
              <a:rPr lang="nl-BE" sz="2000" dirty="0" err="1"/>
              <a:t>Fusce</a:t>
            </a:r>
            <a:r>
              <a:rPr lang="nl-BE" sz="2000" dirty="0"/>
              <a:t> </a:t>
            </a:r>
            <a:r>
              <a:rPr lang="nl-BE" sz="2000" dirty="0" err="1"/>
              <a:t>est.</a:t>
            </a:r>
            <a:r>
              <a:rPr lang="nl-BE" sz="2000" dirty="0"/>
              <a:t> </a:t>
            </a:r>
            <a:r>
              <a:rPr lang="nl-BE" sz="2000" dirty="0" err="1"/>
              <a:t>Vivamus</a:t>
            </a:r>
            <a:r>
              <a:rPr lang="nl-BE" sz="2000" dirty="0"/>
              <a:t> a </a:t>
            </a:r>
            <a:r>
              <a:rPr lang="nl-BE" sz="2000" dirty="0" err="1"/>
              <a:t>tellus</a:t>
            </a:r>
            <a:r>
              <a:rPr lang="nl-BE" sz="2000" dirty="0"/>
              <a:t>.</a:t>
            </a:r>
          </a:p>
          <a:p>
            <a:pPr marL="285750" indent="-285750">
              <a:buClr>
                <a:srgbClr val="FF0000"/>
              </a:buClr>
              <a:buFont typeface="Arial" panose="020B0604020202020204" pitchFamily="34" charset="0"/>
              <a:buChar char="•"/>
            </a:pPr>
            <a:endParaRPr lang="nl-BE" sz="2000" dirty="0"/>
          </a:p>
          <a:p>
            <a:pPr marL="285750" indent="-285750">
              <a:buClr>
                <a:srgbClr val="FF0000"/>
              </a:buClr>
              <a:buFont typeface="Arial" panose="020B0604020202020204" pitchFamily="34" charset="0"/>
              <a:buChar char="•"/>
            </a:pPr>
            <a:r>
              <a:rPr lang="nl-BE" sz="2000" dirty="0" err="1"/>
              <a:t>Pellentesque</a:t>
            </a:r>
            <a:r>
              <a:rPr lang="nl-BE" sz="2000" dirty="0"/>
              <a:t> </a:t>
            </a:r>
            <a:r>
              <a:rPr lang="nl-BE" sz="2000" dirty="0" err="1"/>
              <a:t>habitant</a:t>
            </a:r>
            <a:r>
              <a:rPr lang="nl-BE" sz="2000" dirty="0"/>
              <a:t> </a:t>
            </a:r>
            <a:r>
              <a:rPr lang="nl-BE" sz="2000" dirty="0" err="1"/>
              <a:t>morbi</a:t>
            </a:r>
            <a:r>
              <a:rPr lang="nl-BE" sz="2000" dirty="0"/>
              <a:t> </a:t>
            </a:r>
            <a:r>
              <a:rPr lang="nl-BE" sz="2000" dirty="0" err="1"/>
              <a:t>tristique</a:t>
            </a:r>
            <a:r>
              <a:rPr lang="nl-BE" sz="2000" dirty="0"/>
              <a:t> </a:t>
            </a:r>
            <a:r>
              <a:rPr lang="nl-BE" sz="2000" dirty="0" err="1"/>
              <a:t>senectus</a:t>
            </a:r>
            <a:r>
              <a:rPr lang="nl-BE" sz="2000" dirty="0"/>
              <a:t> et </a:t>
            </a:r>
            <a:r>
              <a:rPr lang="nl-BE" sz="2000" dirty="0" err="1"/>
              <a:t>netus</a:t>
            </a:r>
            <a:r>
              <a:rPr lang="nl-BE" sz="2000" dirty="0"/>
              <a:t> et </a:t>
            </a:r>
            <a:r>
              <a:rPr lang="nl-BE" sz="2000" dirty="0" err="1"/>
              <a:t>malesuada</a:t>
            </a:r>
            <a:r>
              <a:rPr lang="nl-BE" sz="2000" dirty="0"/>
              <a:t> </a:t>
            </a:r>
            <a:r>
              <a:rPr lang="nl-BE" sz="2000" dirty="0" err="1"/>
              <a:t>fames</a:t>
            </a:r>
            <a:r>
              <a:rPr lang="nl-BE" sz="2000" dirty="0"/>
              <a:t> </a:t>
            </a:r>
            <a:r>
              <a:rPr lang="nl-BE" sz="2000" dirty="0" err="1"/>
              <a:t>ac</a:t>
            </a:r>
            <a:r>
              <a:rPr lang="nl-BE" sz="2000" dirty="0"/>
              <a:t> </a:t>
            </a:r>
            <a:r>
              <a:rPr lang="nl-BE" sz="2000" dirty="0" err="1"/>
              <a:t>turpis</a:t>
            </a:r>
            <a:r>
              <a:rPr lang="nl-BE" sz="2000" dirty="0"/>
              <a:t> </a:t>
            </a:r>
            <a:r>
              <a:rPr lang="nl-BE" sz="2000" dirty="0" err="1"/>
              <a:t>egestas</a:t>
            </a:r>
            <a:r>
              <a:rPr lang="nl-BE" sz="2000" dirty="0"/>
              <a:t>. </a:t>
            </a:r>
            <a:r>
              <a:rPr lang="nl-BE" sz="2000" dirty="0" err="1"/>
              <a:t>Proin</a:t>
            </a:r>
            <a:r>
              <a:rPr lang="nl-BE" sz="2000" dirty="0"/>
              <a:t> </a:t>
            </a:r>
            <a:r>
              <a:rPr lang="nl-BE" sz="2000" dirty="0" err="1"/>
              <a:t>pharetra</a:t>
            </a:r>
            <a:r>
              <a:rPr lang="nl-BE" sz="2000" dirty="0"/>
              <a:t> </a:t>
            </a:r>
            <a:r>
              <a:rPr lang="nl-BE" sz="2000" dirty="0" err="1"/>
              <a:t>nonummy</a:t>
            </a:r>
            <a:r>
              <a:rPr lang="nl-BE" sz="2000" dirty="0"/>
              <a:t> pede. </a:t>
            </a:r>
            <a:r>
              <a:rPr lang="nl-BE" sz="2000" dirty="0" err="1"/>
              <a:t>Mauris</a:t>
            </a:r>
            <a:r>
              <a:rPr lang="nl-BE" sz="2000" dirty="0"/>
              <a:t> et </a:t>
            </a:r>
            <a:r>
              <a:rPr lang="nl-BE" sz="2000" dirty="0" err="1"/>
              <a:t>orci</a:t>
            </a:r>
            <a:r>
              <a:rPr lang="nl-BE" sz="2000" dirty="0"/>
              <a:t>.</a:t>
            </a:r>
          </a:p>
        </p:txBody>
      </p:sp>
      <p:sp>
        <p:nvSpPr>
          <p:cNvPr id="5" name="Tijdelijke aanduiding voor tekst 4"/>
          <p:cNvSpPr>
            <a:spLocks noGrp="1"/>
          </p:cNvSpPr>
          <p:nvPr>
            <p:ph type="body" sz="quarter" idx="11" hasCustomPrompt="1"/>
          </p:nvPr>
        </p:nvSpPr>
        <p:spPr>
          <a:xfrm>
            <a:off x="1295467" y="692696"/>
            <a:ext cx="9120717" cy="865188"/>
          </a:xfrm>
          <a:prstGeom prst="rect">
            <a:avLst/>
          </a:prstGeom>
        </p:spPr>
        <p:txBody>
          <a:bodyPr/>
          <a:lstStyle>
            <a:lvl1pPr marL="0" indent="0">
              <a:buNone/>
              <a:defRPr sz="3600" cap="all" baseline="0">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Titel</a:t>
            </a:r>
            <a:endParaRPr lang="nl-BE" dirty="0"/>
          </a:p>
        </p:txBody>
      </p:sp>
      <p:sp>
        <p:nvSpPr>
          <p:cNvPr id="12" name="Tijdelijke aanduiding voor tekst 11"/>
          <p:cNvSpPr>
            <a:spLocks noGrp="1"/>
          </p:cNvSpPr>
          <p:nvPr>
            <p:ph type="body" sz="quarter" idx="12" hasCustomPrompt="1"/>
          </p:nvPr>
        </p:nvSpPr>
        <p:spPr>
          <a:xfrm>
            <a:off x="1288907" y="1628801"/>
            <a:ext cx="9025467" cy="720725"/>
          </a:xfrm>
          <a:prstGeom prst="rect">
            <a:avLst/>
          </a:prstGeom>
        </p:spPr>
        <p:txBody>
          <a:bodyPr/>
          <a:lstStyle>
            <a:lvl1pPr marL="0" indent="0">
              <a:buNone/>
              <a:defRPr/>
            </a:lvl1pPr>
          </a:lstStyle>
          <a:p>
            <a:pPr lvl="0"/>
            <a:r>
              <a:rPr lang="nl-NL" dirty="0"/>
              <a:t>Ondertitel</a:t>
            </a:r>
            <a:endParaRPr lang="nl-BE" dirty="0"/>
          </a:p>
        </p:txBody>
      </p:sp>
    </p:spTree>
    <p:extLst>
      <p:ext uri="{BB962C8B-B14F-4D97-AF65-F5344CB8AC3E}">
        <p14:creationId xmlns:p14="http://schemas.microsoft.com/office/powerpoint/2010/main" val="233710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fbeelding met zwarte ron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0" hasCustomPrompt="1"/>
          </p:nvPr>
        </p:nvSpPr>
        <p:spPr>
          <a:xfrm>
            <a:off x="-25401" y="-4333"/>
            <a:ext cx="12178464" cy="6865389"/>
          </a:xfrm>
          <a:custGeom>
            <a:avLst/>
            <a:gdLst>
              <a:gd name="connsiteX0" fmla="*/ 0 w 9324528"/>
              <a:gd name="connsiteY0" fmla="*/ 0 h 6858000"/>
              <a:gd name="connsiteX1" fmla="*/ 9324528 w 9324528"/>
              <a:gd name="connsiteY1" fmla="*/ 0 h 6858000"/>
              <a:gd name="connsiteX2" fmla="*/ 9324528 w 9324528"/>
              <a:gd name="connsiteY2" fmla="*/ 6858000 h 6858000"/>
              <a:gd name="connsiteX3" fmla="*/ 0 w 9324528"/>
              <a:gd name="connsiteY3" fmla="*/ 6858000 h 6858000"/>
              <a:gd name="connsiteX4" fmla="*/ 0 w 9324528"/>
              <a:gd name="connsiteY4" fmla="*/ 0 h 6858000"/>
              <a:gd name="connsiteX0" fmla="*/ 0 w 9324528"/>
              <a:gd name="connsiteY0" fmla="*/ 0 h 6858000"/>
              <a:gd name="connsiteX1" fmla="*/ 9324528 w 9324528"/>
              <a:gd name="connsiteY1" fmla="*/ 0 h 6858000"/>
              <a:gd name="connsiteX2" fmla="*/ 8207707 w 9324528"/>
              <a:gd name="connsiteY2" fmla="*/ 1705969 h 6858000"/>
              <a:gd name="connsiteX3" fmla="*/ 9324528 w 9324528"/>
              <a:gd name="connsiteY3" fmla="*/ 6858000 h 6858000"/>
              <a:gd name="connsiteX4" fmla="*/ 0 w 9324528"/>
              <a:gd name="connsiteY4" fmla="*/ 6858000 h 6858000"/>
              <a:gd name="connsiteX5" fmla="*/ 0 w 9324528"/>
              <a:gd name="connsiteY5" fmla="*/ 0 h 6858000"/>
              <a:gd name="connsiteX0" fmla="*/ 0 w 9907669"/>
              <a:gd name="connsiteY0" fmla="*/ 0 h 6858000"/>
              <a:gd name="connsiteX1" fmla="*/ 9324528 w 9907669"/>
              <a:gd name="connsiteY1" fmla="*/ 0 h 6858000"/>
              <a:gd name="connsiteX2" fmla="*/ 8808208 w 9907669"/>
              <a:gd name="connsiteY2" fmla="*/ 518614 h 6858000"/>
              <a:gd name="connsiteX3" fmla="*/ 8207707 w 9907669"/>
              <a:gd name="connsiteY3" fmla="*/ 1705969 h 6858000"/>
              <a:gd name="connsiteX4" fmla="*/ 9324528 w 9907669"/>
              <a:gd name="connsiteY4" fmla="*/ 6858000 h 6858000"/>
              <a:gd name="connsiteX5" fmla="*/ 0 w 9907669"/>
              <a:gd name="connsiteY5" fmla="*/ 6858000 h 6858000"/>
              <a:gd name="connsiteX6" fmla="*/ 0 w 9907669"/>
              <a:gd name="connsiteY6" fmla="*/ 0 h 6858000"/>
              <a:gd name="connsiteX0" fmla="*/ 0 w 9907669"/>
              <a:gd name="connsiteY0" fmla="*/ 0 h 6858000"/>
              <a:gd name="connsiteX1" fmla="*/ 9324528 w 9907669"/>
              <a:gd name="connsiteY1" fmla="*/ 0 h 6858000"/>
              <a:gd name="connsiteX2" fmla="*/ 8808208 w 9907669"/>
              <a:gd name="connsiteY2" fmla="*/ 518614 h 6858000"/>
              <a:gd name="connsiteX3" fmla="*/ 8207707 w 9907669"/>
              <a:gd name="connsiteY3" fmla="*/ 1705969 h 6858000"/>
              <a:gd name="connsiteX4" fmla="*/ 9324528 w 9907669"/>
              <a:gd name="connsiteY4" fmla="*/ 6858000 h 6858000"/>
              <a:gd name="connsiteX5" fmla="*/ 0 w 9907669"/>
              <a:gd name="connsiteY5" fmla="*/ 6858000 h 6858000"/>
              <a:gd name="connsiteX6" fmla="*/ 0 w 9907669"/>
              <a:gd name="connsiteY6" fmla="*/ 0 h 6858000"/>
              <a:gd name="connsiteX0" fmla="*/ 0 w 9937577"/>
              <a:gd name="connsiteY0" fmla="*/ 0 h 6858000"/>
              <a:gd name="connsiteX1" fmla="*/ 9324528 w 9937577"/>
              <a:gd name="connsiteY1" fmla="*/ 0 h 6858000"/>
              <a:gd name="connsiteX2" fmla="*/ 8808208 w 9937577"/>
              <a:gd name="connsiteY2" fmla="*/ 518614 h 6858000"/>
              <a:gd name="connsiteX3" fmla="*/ 8207707 w 9937577"/>
              <a:gd name="connsiteY3" fmla="*/ 1705969 h 6858000"/>
              <a:gd name="connsiteX4" fmla="*/ 9324528 w 9937577"/>
              <a:gd name="connsiteY4" fmla="*/ 6858000 h 6858000"/>
              <a:gd name="connsiteX5" fmla="*/ 0 w 9937577"/>
              <a:gd name="connsiteY5" fmla="*/ 6858000 h 6858000"/>
              <a:gd name="connsiteX6" fmla="*/ 0 w 9937577"/>
              <a:gd name="connsiteY6" fmla="*/ 0 h 6858000"/>
              <a:gd name="connsiteX0" fmla="*/ 0 w 9937577"/>
              <a:gd name="connsiteY0" fmla="*/ 0 h 6858000"/>
              <a:gd name="connsiteX1" fmla="*/ 9324528 w 9937577"/>
              <a:gd name="connsiteY1" fmla="*/ 0 h 6858000"/>
              <a:gd name="connsiteX2" fmla="*/ 8808208 w 9937577"/>
              <a:gd name="connsiteY2" fmla="*/ 518614 h 6858000"/>
              <a:gd name="connsiteX3" fmla="*/ 8207707 w 9937577"/>
              <a:gd name="connsiteY3" fmla="*/ 1705969 h 6858000"/>
              <a:gd name="connsiteX4" fmla="*/ 7552614 w 9937577"/>
              <a:gd name="connsiteY4" fmla="*/ 4326339 h 6858000"/>
              <a:gd name="connsiteX5" fmla="*/ 9324528 w 9937577"/>
              <a:gd name="connsiteY5" fmla="*/ 6858000 h 6858000"/>
              <a:gd name="connsiteX6" fmla="*/ 0 w 9937577"/>
              <a:gd name="connsiteY6" fmla="*/ 6858000 h 6858000"/>
              <a:gd name="connsiteX7" fmla="*/ 0 w 9937577"/>
              <a:gd name="connsiteY7" fmla="*/ 0 h 6858000"/>
              <a:gd name="connsiteX0" fmla="*/ 0 w 9937577"/>
              <a:gd name="connsiteY0" fmla="*/ 0 h 6858000"/>
              <a:gd name="connsiteX1" fmla="*/ 9324528 w 9937577"/>
              <a:gd name="connsiteY1" fmla="*/ 0 h 6858000"/>
              <a:gd name="connsiteX2" fmla="*/ 8808208 w 9937577"/>
              <a:gd name="connsiteY2" fmla="*/ 518614 h 6858000"/>
              <a:gd name="connsiteX3" fmla="*/ 8207707 w 9937577"/>
              <a:gd name="connsiteY3" fmla="*/ 1705969 h 6858000"/>
              <a:gd name="connsiteX4" fmla="*/ 7552614 w 9937577"/>
              <a:gd name="connsiteY4" fmla="*/ 4326339 h 6858000"/>
              <a:gd name="connsiteX5" fmla="*/ 9324528 w 9937577"/>
              <a:gd name="connsiteY5" fmla="*/ 6858000 h 6858000"/>
              <a:gd name="connsiteX6" fmla="*/ 0 w 9937577"/>
              <a:gd name="connsiteY6" fmla="*/ 6858000 h 6858000"/>
              <a:gd name="connsiteX7" fmla="*/ 0 w 9937577"/>
              <a:gd name="connsiteY7" fmla="*/ 0 h 6858000"/>
              <a:gd name="connsiteX0" fmla="*/ 0 w 9937577"/>
              <a:gd name="connsiteY0" fmla="*/ 0 h 6858000"/>
              <a:gd name="connsiteX1" fmla="*/ 9324528 w 9937577"/>
              <a:gd name="connsiteY1" fmla="*/ 0 h 6858000"/>
              <a:gd name="connsiteX2" fmla="*/ 8808208 w 9937577"/>
              <a:gd name="connsiteY2" fmla="*/ 518614 h 6858000"/>
              <a:gd name="connsiteX3" fmla="*/ 8207707 w 9937577"/>
              <a:gd name="connsiteY3" fmla="*/ 1705969 h 6858000"/>
              <a:gd name="connsiteX4" fmla="*/ 7552614 w 9937577"/>
              <a:gd name="connsiteY4" fmla="*/ 4326339 h 6858000"/>
              <a:gd name="connsiteX5" fmla="*/ 7552614 w 9937577"/>
              <a:gd name="connsiteY5" fmla="*/ 5063318 h 6858000"/>
              <a:gd name="connsiteX6" fmla="*/ 9324528 w 9937577"/>
              <a:gd name="connsiteY6" fmla="*/ 6858000 h 6858000"/>
              <a:gd name="connsiteX7" fmla="*/ 0 w 9937577"/>
              <a:gd name="connsiteY7" fmla="*/ 6858000 h 6858000"/>
              <a:gd name="connsiteX8" fmla="*/ 0 w 9937577"/>
              <a:gd name="connsiteY8" fmla="*/ 0 h 6858000"/>
              <a:gd name="connsiteX0" fmla="*/ 0 w 9937577"/>
              <a:gd name="connsiteY0" fmla="*/ 0 h 6858000"/>
              <a:gd name="connsiteX1" fmla="*/ 9324528 w 9937577"/>
              <a:gd name="connsiteY1" fmla="*/ 0 h 6858000"/>
              <a:gd name="connsiteX2" fmla="*/ 8808208 w 9937577"/>
              <a:gd name="connsiteY2" fmla="*/ 518614 h 6858000"/>
              <a:gd name="connsiteX3" fmla="*/ 8207707 w 9937577"/>
              <a:gd name="connsiteY3" fmla="*/ 1705969 h 6858000"/>
              <a:gd name="connsiteX4" fmla="*/ 7552614 w 9937577"/>
              <a:gd name="connsiteY4" fmla="*/ 4326339 h 6858000"/>
              <a:gd name="connsiteX5" fmla="*/ 7552614 w 9937577"/>
              <a:gd name="connsiteY5" fmla="*/ 5063318 h 6858000"/>
              <a:gd name="connsiteX6" fmla="*/ 9324528 w 9937577"/>
              <a:gd name="connsiteY6" fmla="*/ 6858000 h 6858000"/>
              <a:gd name="connsiteX7" fmla="*/ 0 w 9937577"/>
              <a:gd name="connsiteY7" fmla="*/ 6858000 h 6858000"/>
              <a:gd name="connsiteX8" fmla="*/ 0 w 9937577"/>
              <a:gd name="connsiteY8" fmla="*/ 0 h 6858000"/>
              <a:gd name="connsiteX0" fmla="*/ 0 w 9937577"/>
              <a:gd name="connsiteY0" fmla="*/ 0 h 6858000"/>
              <a:gd name="connsiteX1" fmla="*/ 9324528 w 9937577"/>
              <a:gd name="connsiteY1" fmla="*/ 0 h 6858000"/>
              <a:gd name="connsiteX2" fmla="*/ 8808208 w 9937577"/>
              <a:gd name="connsiteY2" fmla="*/ 518614 h 6858000"/>
              <a:gd name="connsiteX3" fmla="*/ 8207707 w 9937577"/>
              <a:gd name="connsiteY3" fmla="*/ 1705969 h 6858000"/>
              <a:gd name="connsiteX4" fmla="*/ 7552614 w 9937577"/>
              <a:gd name="connsiteY4" fmla="*/ 4326339 h 6858000"/>
              <a:gd name="connsiteX5" fmla="*/ 7552614 w 9937577"/>
              <a:gd name="connsiteY5" fmla="*/ 5063318 h 6858000"/>
              <a:gd name="connsiteX6" fmla="*/ 7948399 w 9937577"/>
              <a:gd name="connsiteY6" fmla="*/ 6687402 h 6858000"/>
              <a:gd name="connsiteX7" fmla="*/ 9324528 w 9937577"/>
              <a:gd name="connsiteY7" fmla="*/ 6858000 h 6858000"/>
              <a:gd name="connsiteX8" fmla="*/ 0 w 9937577"/>
              <a:gd name="connsiteY8" fmla="*/ 6858000 h 6858000"/>
              <a:gd name="connsiteX9" fmla="*/ 0 w 9937577"/>
              <a:gd name="connsiteY9" fmla="*/ 0 h 6858000"/>
              <a:gd name="connsiteX0" fmla="*/ 0 w 9937577"/>
              <a:gd name="connsiteY0" fmla="*/ 0 h 6984893"/>
              <a:gd name="connsiteX1" fmla="*/ 9324528 w 9937577"/>
              <a:gd name="connsiteY1" fmla="*/ 0 h 6984893"/>
              <a:gd name="connsiteX2" fmla="*/ 8808208 w 9937577"/>
              <a:gd name="connsiteY2" fmla="*/ 518614 h 6984893"/>
              <a:gd name="connsiteX3" fmla="*/ 8207707 w 9937577"/>
              <a:gd name="connsiteY3" fmla="*/ 1705969 h 6984893"/>
              <a:gd name="connsiteX4" fmla="*/ 7552614 w 9937577"/>
              <a:gd name="connsiteY4" fmla="*/ 4326339 h 6984893"/>
              <a:gd name="connsiteX5" fmla="*/ 7552614 w 9937577"/>
              <a:gd name="connsiteY5" fmla="*/ 5063318 h 6984893"/>
              <a:gd name="connsiteX6" fmla="*/ 7962047 w 9937577"/>
              <a:gd name="connsiteY6" fmla="*/ 6878470 h 6984893"/>
              <a:gd name="connsiteX7" fmla="*/ 9324528 w 9937577"/>
              <a:gd name="connsiteY7" fmla="*/ 6858000 h 6984893"/>
              <a:gd name="connsiteX8" fmla="*/ 0 w 9937577"/>
              <a:gd name="connsiteY8" fmla="*/ 6858000 h 6984893"/>
              <a:gd name="connsiteX9" fmla="*/ 0 w 9937577"/>
              <a:gd name="connsiteY9" fmla="*/ 0 h 6984893"/>
              <a:gd name="connsiteX0" fmla="*/ 0 w 9937577"/>
              <a:gd name="connsiteY0" fmla="*/ 0 h 6984893"/>
              <a:gd name="connsiteX1" fmla="*/ 9324528 w 9937577"/>
              <a:gd name="connsiteY1" fmla="*/ 0 h 6984893"/>
              <a:gd name="connsiteX2" fmla="*/ 8808208 w 9937577"/>
              <a:gd name="connsiteY2" fmla="*/ 518614 h 6984893"/>
              <a:gd name="connsiteX3" fmla="*/ 8207707 w 9937577"/>
              <a:gd name="connsiteY3" fmla="*/ 1705969 h 6984893"/>
              <a:gd name="connsiteX4" fmla="*/ 7962900 w 9937577"/>
              <a:gd name="connsiteY4" fmla="*/ 2266949 h 6984893"/>
              <a:gd name="connsiteX5" fmla="*/ 7552614 w 9937577"/>
              <a:gd name="connsiteY5" fmla="*/ 4326339 h 6984893"/>
              <a:gd name="connsiteX6" fmla="*/ 7552614 w 9937577"/>
              <a:gd name="connsiteY6" fmla="*/ 5063318 h 6984893"/>
              <a:gd name="connsiteX7" fmla="*/ 7962047 w 9937577"/>
              <a:gd name="connsiteY7" fmla="*/ 6878470 h 6984893"/>
              <a:gd name="connsiteX8" fmla="*/ 9324528 w 9937577"/>
              <a:gd name="connsiteY8" fmla="*/ 6858000 h 6984893"/>
              <a:gd name="connsiteX9" fmla="*/ 0 w 9937577"/>
              <a:gd name="connsiteY9" fmla="*/ 6858000 h 6984893"/>
              <a:gd name="connsiteX10" fmla="*/ 0 w 9937577"/>
              <a:gd name="connsiteY10" fmla="*/ 0 h 6984893"/>
              <a:gd name="connsiteX0" fmla="*/ 0 w 9937577"/>
              <a:gd name="connsiteY0" fmla="*/ 0 h 6984893"/>
              <a:gd name="connsiteX1" fmla="*/ 9324528 w 9937577"/>
              <a:gd name="connsiteY1" fmla="*/ 0 h 6984893"/>
              <a:gd name="connsiteX2" fmla="*/ 8808208 w 9937577"/>
              <a:gd name="connsiteY2" fmla="*/ 518614 h 6984893"/>
              <a:gd name="connsiteX3" fmla="*/ 8169607 w 9937577"/>
              <a:gd name="connsiteY3" fmla="*/ 1705969 h 6984893"/>
              <a:gd name="connsiteX4" fmla="*/ 7962900 w 9937577"/>
              <a:gd name="connsiteY4" fmla="*/ 2266949 h 6984893"/>
              <a:gd name="connsiteX5" fmla="*/ 7552614 w 9937577"/>
              <a:gd name="connsiteY5" fmla="*/ 4326339 h 6984893"/>
              <a:gd name="connsiteX6" fmla="*/ 7552614 w 9937577"/>
              <a:gd name="connsiteY6" fmla="*/ 5063318 h 6984893"/>
              <a:gd name="connsiteX7" fmla="*/ 7962047 w 9937577"/>
              <a:gd name="connsiteY7" fmla="*/ 6878470 h 6984893"/>
              <a:gd name="connsiteX8" fmla="*/ 9324528 w 9937577"/>
              <a:gd name="connsiteY8" fmla="*/ 6858000 h 6984893"/>
              <a:gd name="connsiteX9" fmla="*/ 0 w 9937577"/>
              <a:gd name="connsiteY9" fmla="*/ 6858000 h 6984893"/>
              <a:gd name="connsiteX10" fmla="*/ 0 w 9937577"/>
              <a:gd name="connsiteY10" fmla="*/ 0 h 6984893"/>
              <a:gd name="connsiteX0" fmla="*/ 0 w 9937577"/>
              <a:gd name="connsiteY0" fmla="*/ 0 h 6984893"/>
              <a:gd name="connsiteX1" fmla="*/ 9324528 w 9937577"/>
              <a:gd name="connsiteY1" fmla="*/ 0 h 6984893"/>
              <a:gd name="connsiteX2" fmla="*/ 8808208 w 9937577"/>
              <a:gd name="connsiteY2" fmla="*/ 518614 h 6984893"/>
              <a:gd name="connsiteX3" fmla="*/ 8169607 w 9937577"/>
              <a:gd name="connsiteY3" fmla="*/ 1705969 h 6984893"/>
              <a:gd name="connsiteX4" fmla="*/ 7962900 w 9937577"/>
              <a:gd name="connsiteY4" fmla="*/ 2266949 h 6984893"/>
              <a:gd name="connsiteX5" fmla="*/ 7552614 w 9937577"/>
              <a:gd name="connsiteY5" fmla="*/ 4326339 h 6984893"/>
              <a:gd name="connsiteX6" fmla="*/ 7533598 w 9937577"/>
              <a:gd name="connsiteY6" fmla="*/ 4554664 h 6984893"/>
              <a:gd name="connsiteX7" fmla="*/ 7552614 w 9937577"/>
              <a:gd name="connsiteY7" fmla="*/ 5063318 h 6984893"/>
              <a:gd name="connsiteX8" fmla="*/ 7962047 w 9937577"/>
              <a:gd name="connsiteY8" fmla="*/ 6878470 h 6984893"/>
              <a:gd name="connsiteX9" fmla="*/ 9324528 w 9937577"/>
              <a:gd name="connsiteY9" fmla="*/ 6858000 h 6984893"/>
              <a:gd name="connsiteX10" fmla="*/ 0 w 9937577"/>
              <a:gd name="connsiteY10" fmla="*/ 6858000 h 6984893"/>
              <a:gd name="connsiteX11" fmla="*/ 0 w 9937577"/>
              <a:gd name="connsiteY11" fmla="*/ 0 h 6984893"/>
              <a:gd name="connsiteX0" fmla="*/ 0 w 9937577"/>
              <a:gd name="connsiteY0" fmla="*/ 0 h 6966210"/>
              <a:gd name="connsiteX1" fmla="*/ 9324528 w 9937577"/>
              <a:gd name="connsiteY1" fmla="*/ 0 h 6966210"/>
              <a:gd name="connsiteX2" fmla="*/ 8808208 w 9937577"/>
              <a:gd name="connsiteY2" fmla="*/ 518614 h 6966210"/>
              <a:gd name="connsiteX3" fmla="*/ 8169607 w 9937577"/>
              <a:gd name="connsiteY3" fmla="*/ 1705969 h 6966210"/>
              <a:gd name="connsiteX4" fmla="*/ 7962900 w 9937577"/>
              <a:gd name="connsiteY4" fmla="*/ 2266949 h 6966210"/>
              <a:gd name="connsiteX5" fmla="*/ 7552614 w 9937577"/>
              <a:gd name="connsiteY5" fmla="*/ 4326339 h 6966210"/>
              <a:gd name="connsiteX6" fmla="*/ 7533598 w 9937577"/>
              <a:gd name="connsiteY6" fmla="*/ 4554664 h 6966210"/>
              <a:gd name="connsiteX7" fmla="*/ 7552614 w 9937577"/>
              <a:gd name="connsiteY7" fmla="*/ 5063318 h 6966210"/>
              <a:gd name="connsiteX8" fmla="*/ 7585602 w 9937577"/>
              <a:gd name="connsiteY8" fmla="*/ 5360723 h 6966210"/>
              <a:gd name="connsiteX9" fmla="*/ 7962047 w 9937577"/>
              <a:gd name="connsiteY9" fmla="*/ 6878470 h 6966210"/>
              <a:gd name="connsiteX10" fmla="*/ 9324528 w 9937577"/>
              <a:gd name="connsiteY10" fmla="*/ 6858000 h 6966210"/>
              <a:gd name="connsiteX11" fmla="*/ 0 w 9937577"/>
              <a:gd name="connsiteY11" fmla="*/ 6858000 h 6966210"/>
              <a:gd name="connsiteX12" fmla="*/ 0 w 9937577"/>
              <a:gd name="connsiteY12" fmla="*/ 0 h 6966210"/>
              <a:gd name="connsiteX0" fmla="*/ 0 w 9937577"/>
              <a:gd name="connsiteY0" fmla="*/ 0 h 6966210"/>
              <a:gd name="connsiteX1" fmla="*/ 9324528 w 9937577"/>
              <a:gd name="connsiteY1" fmla="*/ 0 h 6966210"/>
              <a:gd name="connsiteX2" fmla="*/ 8808208 w 9937577"/>
              <a:gd name="connsiteY2" fmla="*/ 518614 h 6966210"/>
              <a:gd name="connsiteX3" fmla="*/ 8169607 w 9937577"/>
              <a:gd name="connsiteY3" fmla="*/ 1705969 h 6966210"/>
              <a:gd name="connsiteX4" fmla="*/ 7962900 w 9937577"/>
              <a:gd name="connsiteY4" fmla="*/ 2266949 h 6966210"/>
              <a:gd name="connsiteX5" fmla="*/ 7552614 w 9937577"/>
              <a:gd name="connsiteY5" fmla="*/ 4326339 h 6966210"/>
              <a:gd name="connsiteX6" fmla="*/ 7533598 w 9937577"/>
              <a:gd name="connsiteY6" fmla="*/ 4554664 h 6966210"/>
              <a:gd name="connsiteX7" fmla="*/ 7530946 w 9937577"/>
              <a:gd name="connsiteY7" fmla="*/ 5063318 h 6966210"/>
              <a:gd name="connsiteX8" fmla="*/ 7585602 w 9937577"/>
              <a:gd name="connsiteY8" fmla="*/ 5360723 h 6966210"/>
              <a:gd name="connsiteX9" fmla="*/ 7962047 w 9937577"/>
              <a:gd name="connsiteY9" fmla="*/ 6878470 h 6966210"/>
              <a:gd name="connsiteX10" fmla="*/ 9324528 w 9937577"/>
              <a:gd name="connsiteY10" fmla="*/ 6858000 h 6966210"/>
              <a:gd name="connsiteX11" fmla="*/ 0 w 9937577"/>
              <a:gd name="connsiteY11" fmla="*/ 6858000 h 6966210"/>
              <a:gd name="connsiteX12" fmla="*/ 0 w 9937577"/>
              <a:gd name="connsiteY12" fmla="*/ 0 h 6966210"/>
              <a:gd name="connsiteX0" fmla="*/ 0 w 9937577"/>
              <a:gd name="connsiteY0" fmla="*/ 0 h 6966210"/>
              <a:gd name="connsiteX1" fmla="*/ 9324528 w 9937577"/>
              <a:gd name="connsiteY1" fmla="*/ 0 h 6966210"/>
              <a:gd name="connsiteX2" fmla="*/ 8808208 w 9937577"/>
              <a:gd name="connsiteY2" fmla="*/ 518614 h 6966210"/>
              <a:gd name="connsiteX3" fmla="*/ 8169607 w 9937577"/>
              <a:gd name="connsiteY3" fmla="*/ 1705969 h 6966210"/>
              <a:gd name="connsiteX4" fmla="*/ 7962900 w 9937577"/>
              <a:gd name="connsiteY4" fmla="*/ 2266949 h 6966210"/>
              <a:gd name="connsiteX5" fmla="*/ 7711277 w 9937577"/>
              <a:gd name="connsiteY5" fmla="*/ 3306573 h 6966210"/>
              <a:gd name="connsiteX6" fmla="*/ 7552614 w 9937577"/>
              <a:gd name="connsiteY6" fmla="*/ 4326339 h 6966210"/>
              <a:gd name="connsiteX7" fmla="*/ 7533598 w 9937577"/>
              <a:gd name="connsiteY7" fmla="*/ 4554664 h 6966210"/>
              <a:gd name="connsiteX8" fmla="*/ 7530946 w 9937577"/>
              <a:gd name="connsiteY8" fmla="*/ 5063318 h 6966210"/>
              <a:gd name="connsiteX9" fmla="*/ 7585602 w 9937577"/>
              <a:gd name="connsiteY9" fmla="*/ 5360723 h 6966210"/>
              <a:gd name="connsiteX10" fmla="*/ 7962047 w 9937577"/>
              <a:gd name="connsiteY10" fmla="*/ 6878470 h 6966210"/>
              <a:gd name="connsiteX11" fmla="*/ 9324528 w 9937577"/>
              <a:gd name="connsiteY11" fmla="*/ 6858000 h 6966210"/>
              <a:gd name="connsiteX12" fmla="*/ 0 w 9937577"/>
              <a:gd name="connsiteY12" fmla="*/ 6858000 h 6966210"/>
              <a:gd name="connsiteX13" fmla="*/ 0 w 9937577"/>
              <a:gd name="connsiteY13" fmla="*/ 0 h 6966210"/>
              <a:gd name="connsiteX0" fmla="*/ 0 w 9937577"/>
              <a:gd name="connsiteY0" fmla="*/ 0 h 6966210"/>
              <a:gd name="connsiteX1" fmla="*/ 9324528 w 9937577"/>
              <a:gd name="connsiteY1" fmla="*/ 0 h 6966210"/>
              <a:gd name="connsiteX2" fmla="*/ 8808208 w 9937577"/>
              <a:gd name="connsiteY2" fmla="*/ 518614 h 6966210"/>
              <a:gd name="connsiteX3" fmla="*/ 8378659 w 9937577"/>
              <a:gd name="connsiteY3" fmla="*/ 1209087 h 6966210"/>
              <a:gd name="connsiteX4" fmla="*/ 8169607 w 9937577"/>
              <a:gd name="connsiteY4" fmla="*/ 1705969 h 6966210"/>
              <a:gd name="connsiteX5" fmla="*/ 7962900 w 9937577"/>
              <a:gd name="connsiteY5" fmla="*/ 2266949 h 6966210"/>
              <a:gd name="connsiteX6" fmla="*/ 7711277 w 9937577"/>
              <a:gd name="connsiteY6" fmla="*/ 3306573 h 6966210"/>
              <a:gd name="connsiteX7" fmla="*/ 7552614 w 9937577"/>
              <a:gd name="connsiteY7" fmla="*/ 4326339 h 6966210"/>
              <a:gd name="connsiteX8" fmla="*/ 7533598 w 9937577"/>
              <a:gd name="connsiteY8" fmla="*/ 4554664 h 6966210"/>
              <a:gd name="connsiteX9" fmla="*/ 7530946 w 9937577"/>
              <a:gd name="connsiteY9" fmla="*/ 5063318 h 6966210"/>
              <a:gd name="connsiteX10" fmla="*/ 7585602 w 9937577"/>
              <a:gd name="connsiteY10" fmla="*/ 5360723 h 6966210"/>
              <a:gd name="connsiteX11" fmla="*/ 7962047 w 9937577"/>
              <a:gd name="connsiteY11" fmla="*/ 6878470 h 6966210"/>
              <a:gd name="connsiteX12" fmla="*/ 9324528 w 9937577"/>
              <a:gd name="connsiteY12" fmla="*/ 6858000 h 6966210"/>
              <a:gd name="connsiteX13" fmla="*/ 0 w 9937577"/>
              <a:gd name="connsiteY13" fmla="*/ 6858000 h 6966210"/>
              <a:gd name="connsiteX14" fmla="*/ 0 w 9937577"/>
              <a:gd name="connsiteY14" fmla="*/ 0 h 6966210"/>
              <a:gd name="connsiteX0" fmla="*/ 0 w 10015705"/>
              <a:gd name="connsiteY0" fmla="*/ 0 h 6966210"/>
              <a:gd name="connsiteX1" fmla="*/ 9324528 w 10015705"/>
              <a:gd name="connsiteY1" fmla="*/ 0 h 6966210"/>
              <a:gd name="connsiteX2" fmla="*/ 9067710 w 10015705"/>
              <a:gd name="connsiteY2" fmla="*/ 78005 h 6966210"/>
              <a:gd name="connsiteX3" fmla="*/ 8808208 w 10015705"/>
              <a:gd name="connsiteY3" fmla="*/ 518614 h 6966210"/>
              <a:gd name="connsiteX4" fmla="*/ 8378659 w 10015705"/>
              <a:gd name="connsiteY4" fmla="*/ 1209087 h 6966210"/>
              <a:gd name="connsiteX5" fmla="*/ 8169607 w 10015705"/>
              <a:gd name="connsiteY5" fmla="*/ 1705969 h 6966210"/>
              <a:gd name="connsiteX6" fmla="*/ 7962900 w 10015705"/>
              <a:gd name="connsiteY6" fmla="*/ 2266949 h 6966210"/>
              <a:gd name="connsiteX7" fmla="*/ 7711277 w 10015705"/>
              <a:gd name="connsiteY7" fmla="*/ 3306573 h 6966210"/>
              <a:gd name="connsiteX8" fmla="*/ 7552614 w 10015705"/>
              <a:gd name="connsiteY8" fmla="*/ 4326339 h 6966210"/>
              <a:gd name="connsiteX9" fmla="*/ 7533598 w 10015705"/>
              <a:gd name="connsiteY9" fmla="*/ 4554664 h 6966210"/>
              <a:gd name="connsiteX10" fmla="*/ 7530946 w 10015705"/>
              <a:gd name="connsiteY10" fmla="*/ 5063318 h 6966210"/>
              <a:gd name="connsiteX11" fmla="*/ 7585602 w 10015705"/>
              <a:gd name="connsiteY11" fmla="*/ 5360723 h 6966210"/>
              <a:gd name="connsiteX12" fmla="*/ 7962047 w 10015705"/>
              <a:gd name="connsiteY12" fmla="*/ 6878470 h 6966210"/>
              <a:gd name="connsiteX13" fmla="*/ 9324528 w 10015705"/>
              <a:gd name="connsiteY13" fmla="*/ 6858000 h 6966210"/>
              <a:gd name="connsiteX14" fmla="*/ 0 w 10015705"/>
              <a:gd name="connsiteY14" fmla="*/ 6858000 h 6966210"/>
              <a:gd name="connsiteX15" fmla="*/ 0 w 10015705"/>
              <a:gd name="connsiteY15" fmla="*/ 0 h 6966210"/>
              <a:gd name="connsiteX0" fmla="*/ 0 w 10015705"/>
              <a:gd name="connsiteY0" fmla="*/ 0 h 6966210"/>
              <a:gd name="connsiteX1" fmla="*/ 9324528 w 10015705"/>
              <a:gd name="connsiteY1" fmla="*/ 0 h 6966210"/>
              <a:gd name="connsiteX2" fmla="*/ 9067710 w 10015705"/>
              <a:gd name="connsiteY2" fmla="*/ 78005 h 6966210"/>
              <a:gd name="connsiteX3" fmla="*/ 8933367 w 10015705"/>
              <a:gd name="connsiteY3" fmla="*/ 273019 h 6966210"/>
              <a:gd name="connsiteX4" fmla="*/ 8808208 w 10015705"/>
              <a:gd name="connsiteY4" fmla="*/ 518614 h 6966210"/>
              <a:gd name="connsiteX5" fmla="*/ 8378659 w 10015705"/>
              <a:gd name="connsiteY5" fmla="*/ 1209087 h 6966210"/>
              <a:gd name="connsiteX6" fmla="*/ 8169607 w 10015705"/>
              <a:gd name="connsiteY6" fmla="*/ 1705969 h 6966210"/>
              <a:gd name="connsiteX7" fmla="*/ 7962900 w 10015705"/>
              <a:gd name="connsiteY7" fmla="*/ 2266949 h 6966210"/>
              <a:gd name="connsiteX8" fmla="*/ 7711277 w 10015705"/>
              <a:gd name="connsiteY8" fmla="*/ 3306573 h 6966210"/>
              <a:gd name="connsiteX9" fmla="*/ 7552614 w 10015705"/>
              <a:gd name="connsiteY9" fmla="*/ 4326339 h 6966210"/>
              <a:gd name="connsiteX10" fmla="*/ 7533598 w 10015705"/>
              <a:gd name="connsiteY10" fmla="*/ 4554664 h 6966210"/>
              <a:gd name="connsiteX11" fmla="*/ 7530946 w 10015705"/>
              <a:gd name="connsiteY11" fmla="*/ 5063318 h 6966210"/>
              <a:gd name="connsiteX12" fmla="*/ 7585602 w 10015705"/>
              <a:gd name="connsiteY12" fmla="*/ 5360723 h 6966210"/>
              <a:gd name="connsiteX13" fmla="*/ 7962047 w 10015705"/>
              <a:gd name="connsiteY13" fmla="*/ 6878470 h 6966210"/>
              <a:gd name="connsiteX14" fmla="*/ 9324528 w 10015705"/>
              <a:gd name="connsiteY14" fmla="*/ 6858000 h 6966210"/>
              <a:gd name="connsiteX15" fmla="*/ 0 w 10015705"/>
              <a:gd name="connsiteY15" fmla="*/ 6858000 h 6966210"/>
              <a:gd name="connsiteX16" fmla="*/ 0 w 10015705"/>
              <a:gd name="connsiteY16" fmla="*/ 0 h 6966210"/>
              <a:gd name="connsiteX0" fmla="*/ 0 w 10015705"/>
              <a:gd name="connsiteY0" fmla="*/ 0 h 6966210"/>
              <a:gd name="connsiteX1" fmla="*/ 9324528 w 10015705"/>
              <a:gd name="connsiteY1" fmla="*/ 0 h 6966210"/>
              <a:gd name="connsiteX2" fmla="*/ 9067710 w 10015705"/>
              <a:gd name="connsiteY2" fmla="*/ 78005 h 6966210"/>
              <a:gd name="connsiteX3" fmla="*/ 8933367 w 10015705"/>
              <a:gd name="connsiteY3" fmla="*/ 273019 h 6966210"/>
              <a:gd name="connsiteX4" fmla="*/ 8795207 w 10015705"/>
              <a:gd name="connsiteY4" fmla="*/ 505613 h 6966210"/>
              <a:gd name="connsiteX5" fmla="*/ 8378659 w 10015705"/>
              <a:gd name="connsiteY5" fmla="*/ 1209087 h 6966210"/>
              <a:gd name="connsiteX6" fmla="*/ 8169607 w 10015705"/>
              <a:gd name="connsiteY6" fmla="*/ 1705969 h 6966210"/>
              <a:gd name="connsiteX7" fmla="*/ 7962900 w 10015705"/>
              <a:gd name="connsiteY7" fmla="*/ 2266949 h 6966210"/>
              <a:gd name="connsiteX8" fmla="*/ 7711277 w 10015705"/>
              <a:gd name="connsiteY8" fmla="*/ 3306573 h 6966210"/>
              <a:gd name="connsiteX9" fmla="*/ 7552614 w 10015705"/>
              <a:gd name="connsiteY9" fmla="*/ 4326339 h 6966210"/>
              <a:gd name="connsiteX10" fmla="*/ 7533598 w 10015705"/>
              <a:gd name="connsiteY10" fmla="*/ 4554664 h 6966210"/>
              <a:gd name="connsiteX11" fmla="*/ 7530946 w 10015705"/>
              <a:gd name="connsiteY11" fmla="*/ 5063318 h 6966210"/>
              <a:gd name="connsiteX12" fmla="*/ 7585602 w 10015705"/>
              <a:gd name="connsiteY12" fmla="*/ 5360723 h 6966210"/>
              <a:gd name="connsiteX13" fmla="*/ 7962047 w 10015705"/>
              <a:gd name="connsiteY13" fmla="*/ 6878470 h 6966210"/>
              <a:gd name="connsiteX14" fmla="*/ 9324528 w 10015705"/>
              <a:gd name="connsiteY14" fmla="*/ 6858000 h 6966210"/>
              <a:gd name="connsiteX15" fmla="*/ 0 w 10015705"/>
              <a:gd name="connsiteY15" fmla="*/ 6858000 h 6966210"/>
              <a:gd name="connsiteX16" fmla="*/ 0 w 10015705"/>
              <a:gd name="connsiteY16" fmla="*/ 0 h 6966210"/>
              <a:gd name="connsiteX0" fmla="*/ 0 w 10019683"/>
              <a:gd name="connsiteY0" fmla="*/ 0 h 6966210"/>
              <a:gd name="connsiteX1" fmla="*/ 9324528 w 10019683"/>
              <a:gd name="connsiteY1" fmla="*/ 0 h 6966210"/>
              <a:gd name="connsiteX2" fmla="*/ 9085044 w 10019683"/>
              <a:gd name="connsiteY2" fmla="*/ 104007 h 6966210"/>
              <a:gd name="connsiteX3" fmla="*/ 8933367 w 10019683"/>
              <a:gd name="connsiteY3" fmla="*/ 273019 h 6966210"/>
              <a:gd name="connsiteX4" fmla="*/ 8795207 w 10019683"/>
              <a:gd name="connsiteY4" fmla="*/ 505613 h 6966210"/>
              <a:gd name="connsiteX5" fmla="*/ 8378659 w 10019683"/>
              <a:gd name="connsiteY5" fmla="*/ 1209087 h 6966210"/>
              <a:gd name="connsiteX6" fmla="*/ 8169607 w 10019683"/>
              <a:gd name="connsiteY6" fmla="*/ 1705969 h 6966210"/>
              <a:gd name="connsiteX7" fmla="*/ 7962900 w 10019683"/>
              <a:gd name="connsiteY7" fmla="*/ 2266949 h 6966210"/>
              <a:gd name="connsiteX8" fmla="*/ 7711277 w 10019683"/>
              <a:gd name="connsiteY8" fmla="*/ 3306573 h 6966210"/>
              <a:gd name="connsiteX9" fmla="*/ 7552614 w 10019683"/>
              <a:gd name="connsiteY9" fmla="*/ 4326339 h 6966210"/>
              <a:gd name="connsiteX10" fmla="*/ 7533598 w 10019683"/>
              <a:gd name="connsiteY10" fmla="*/ 4554664 h 6966210"/>
              <a:gd name="connsiteX11" fmla="*/ 7530946 w 10019683"/>
              <a:gd name="connsiteY11" fmla="*/ 5063318 h 6966210"/>
              <a:gd name="connsiteX12" fmla="*/ 7585602 w 10019683"/>
              <a:gd name="connsiteY12" fmla="*/ 5360723 h 6966210"/>
              <a:gd name="connsiteX13" fmla="*/ 7962047 w 10019683"/>
              <a:gd name="connsiteY13" fmla="*/ 6878470 h 6966210"/>
              <a:gd name="connsiteX14" fmla="*/ 9324528 w 10019683"/>
              <a:gd name="connsiteY14" fmla="*/ 6858000 h 6966210"/>
              <a:gd name="connsiteX15" fmla="*/ 0 w 10019683"/>
              <a:gd name="connsiteY15" fmla="*/ 6858000 h 6966210"/>
              <a:gd name="connsiteX16" fmla="*/ 0 w 10019683"/>
              <a:gd name="connsiteY16" fmla="*/ 0 h 6966210"/>
              <a:gd name="connsiteX0" fmla="*/ 0 w 10027896"/>
              <a:gd name="connsiteY0" fmla="*/ 0 h 6966210"/>
              <a:gd name="connsiteX1" fmla="*/ 9324528 w 10027896"/>
              <a:gd name="connsiteY1" fmla="*/ 0 h 6966210"/>
              <a:gd name="connsiteX2" fmla="*/ 9137048 w 10027896"/>
              <a:gd name="connsiteY2" fmla="*/ 13000 h 6966210"/>
              <a:gd name="connsiteX3" fmla="*/ 9085044 w 10027896"/>
              <a:gd name="connsiteY3" fmla="*/ 104007 h 6966210"/>
              <a:gd name="connsiteX4" fmla="*/ 8933367 w 10027896"/>
              <a:gd name="connsiteY4" fmla="*/ 273019 h 6966210"/>
              <a:gd name="connsiteX5" fmla="*/ 8795207 w 10027896"/>
              <a:gd name="connsiteY5" fmla="*/ 505613 h 6966210"/>
              <a:gd name="connsiteX6" fmla="*/ 8378659 w 10027896"/>
              <a:gd name="connsiteY6" fmla="*/ 1209087 h 6966210"/>
              <a:gd name="connsiteX7" fmla="*/ 8169607 w 10027896"/>
              <a:gd name="connsiteY7" fmla="*/ 1705969 h 6966210"/>
              <a:gd name="connsiteX8" fmla="*/ 7962900 w 10027896"/>
              <a:gd name="connsiteY8" fmla="*/ 2266949 h 6966210"/>
              <a:gd name="connsiteX9" fmla="*/ 7711277 w 10027896"/>
              <a:gd name="connsiteY9" fmla="*/ 3306573 h 6966210"/>
              <a:gd name="connsiteX10" fmla="*/ 7552614 w 10027896"/>
              <a:gd name="connsiteY10" fmla="*/ 4326339 h 6966210"/>
              <a:gd name="connsiteX11" fmla="*/ 7533598 w 10027896"/>
              <a:gd name="connsiteY11" fmla="*/ 4554664 h 6966210"/>
              <a:gd name="connsiteX12" fmla="*/ 7530946 w 10027896"/>
              <a:gd name="connsiteY12" fmla="*/ 5063318 h 6966210"/>
              <a:gd name="connsiteX13" fmla="*/ 7585602 w 10027896"/>
              <a:gd name="connsiteY13" fmla="*/ 5360723 h 6966210"/>
              <a:gd name="connsiteX14" fmla="*/ 7962047 w 10027896"/>
              <a:gd name="connsiteY14" fmla="*/ 6878470 h 6966210"/>
              <a:gd name="connsiteX15" fmla="*/ 9324528 w 10027896"/>
              <a:gd name="connsiteY15" fmla="*/ 6858000 h 6966210"/>
              <a:gd name="connsiteX16" fmla="*/ 0 w 10027896"/>
              <a:gd name="connsiteY16" fmla="*/ 6858000 h 6966210"/>
              <a:gd name="connsiteX17" fmla="*/ 0 w 10027896"/>
              <a:gd name="connsiteY17" fmla="*/ 0 h 6966210"/>
              <a:gd name="connsiteX0" fmla="*/ 0 w 10027896"/>
              <a:gd name="connsiteY0" fmla="*/ 0 h 6966210"/>
              <a:gd name="connsiteX1" fmla="*/ 9324528 w 10027896"/>
              <a:gd name="connsiteY1" fmla="*/ 0 h 6966210"/>
              <a:gd name="connsiteX2" fmla="*/ 9137048 w 10027896"/>
              <a:gd name="connsiteY2" fmla="*/ 13000 h 6966210"/>
              <a:gd name="connsiteX3" fmla="*/ 9098044 w 10027896"/>
              <a:gd name="connsiteY3" fmla="*/ 65004 h 6966210"/>
              <a:gd name="connsiteX4" fmla="*/ 9085044 w 10027896"/>
              <a:gd name="connsiteY4" fmla="*/ 104007 h 6966210"/>
              <a:gd name="connsiteX5" fmla="*/ 8933367 w 10027896"/>
              <a:gd name="connsiteY5" fmla="*/ 273019 h 6966210"/>
              <a:gd name="connsiteX6" fmla="*/ 8795207 w 10027896"/>
              <a:gd name="connsiteY6" fmla="*/ 505613 h 6966210"/>
              <a:gd name="connsiteX7" fmla="*/ 8378659 w 10027896"/>
              <a:gd name="connsiteY7" fmla="*/ 1209087 h 6966210"/>
              <a:gd name="connsiteX8" fmla="*/ 8169607 w 10027896"/>
              <a:gd name="connsiteY8" fmla="*/ 1705969 h 6966210"/>
              <a:gd name="connsiteX9" fmla="*/ 7962900 w 10027896"/>
              <a:gd name="connsiteY9" fmla="*/ 2266949 h 6966210"/>
              <a:gd name="connsiteX10" fmla="*/ 7711277 w 10027896"/>
              <a:gd name="connsiteY10" fmla="*/ 3306573 h 6966210"/>
              <a:gd name="connsiteX11" fmla="*/ 7552614 w 10027896"/>
              <a:gd name="connsiteY11" fmla="*/ 4326339 h 6966210"/>
              <a:gd name="connsiteX12" fmla="*/ 7533598 w 10027896"/>
              <a:gd name="connsiteY12" fmla="*/ 4554664 h 6966210"/>
              <a:gd name="connsiteX13" fmla="*/ 7530946 w 10027896"/>
              <a:gd name="connsiteY13" fmla="*/ 5063318 h 6966210"/>
              <a:gd name="connsiteX14" fmla="*/ 7585602 w 10027896"/>
              <a:gd name="connsiteY14" fmla="*/ 5360723 h 6966210"/>
              <a:gd name="connsiteX15" fmla="*/ 7962047 w 10027896"/>
              <a:gd name="connsiteY15" fmla="*/ 6878470 h 6966210"/>
              <a:gd name="connsiteX16" fmla="*/ 9324528 w 10027896"/>
              <a:gd name="connsiteY16" fmla="*/ 6858000 h 6966210"/>
              <a:gd name="connsiteX17" fmla="*/ 0 w 10027896"/>
              <a:gd name="connsiteY17" fmla="*/ 6858000 h 6966210"/>
              <a:gd name="connsiteX18" fmla="*/ 0 w 10027896"/>
              <a:gd name="connsiteY18" fmla="*/ 0 h 6966210"/>
              <a:gd name="connsiteX0" fmla="*/ 0 w 9884665"/>
              <a:gd name="connsiteY0" fmla="*/ 4334 h 6970544"/>
              <a:gd name="connsiteX1" fmla="*/ 9133848 w 9884665"/>
              <a:gd name="connsiteY1" fmla="*/ 0 h 6970544"/>
              <a:gd name="connsiteX2" fmla="*/ 9137048 w 9884665"/>
              <a:gd name="connsiteY2" fmla="*/ 17334 h 6970544"/>
              <a:gd name="connsiteX3" fmla="*/ 9098044 w 9884665"/>
              <a:gd name="connsiteY3" fmla="*/ 69338 h 6970544"/>
              <a:gd name="connsiteX4" fmla="*/ 9085044 w 9884665"/>
              <a:gd name="connsiteY4" fmla="*/ 108341 h 6970544"/>
              <a:gd name="connsiteX5" fmla="*/ 8933367 w 9884665"/>
              <a:gd name="connsiteY5" fmla="*/ 277353 h 6970544"/>
              <a:gd name="connsiteX6" fmla="*/ 8795207 w 9884665"/>
              <a:gd name="connsiteY6" fmla="*/ 509947 h 6970544"/>
              <a:gd name="connsiteX7" fmla="*/ 8378659 w 9884665"/>
              <a:gd name="connsiteY7" fmla="*/ 1213421 h 6970544"/>
              <a:gd name="connsiteX8" fmla="*/ 8169607 w 9884665"/>
              <a:gd name="connsiteY8" fmla="*/ 1710303 h 6970544"/>
              <a:gd name="connsiteX9" fmla="*/ 7962900 w 9884665"/>
              <a:gd name="connsiteY9" fmla="*/ 2271283 h 6970544"/>
              <a:gd name="connsiteX10" fmla="*/ 7711277 w 9884665"/>
              <a:gd name="connsiteY10" fmla="*/ 3310907 h 6970544"/>
              <a:gd name="connsiteX11" fmla="*/ 7552614 w 9884665"/>
              <a:gd name="connsiteY11" fmla="*/ 4330673 h 6970544"/>
              <a:gd name="connsiteX12" fmla="*/ 7533598 w 9884665"/>
              <a:gd name="connsiteY12" fmla="*/ 4558998 h 6970544"/>
              <a:gd name="connsiteX13" fmla="*/ 7530946 w 9884665"/>
              <a:gd name="connsiteY13" fmla="*/ 5067652 h 6970544"/>
              <a:gd name="connsiteX14" fmla="*/ 7585602 w 9884665"/>
              <a:gd name="connsiteY14" fmla="*/ 5365057 h 6970544"/>
              <a:gd name="connsiteX15" fmla="*/ 7962047 w 9884665"/>
              <a:gd name="connsiteY15" fmla="*/ 6882804 h 6970544"/>
              <a:gd name="connsiteX16" fmla="*/ 9324528 w 9884665"/>
              <a:gd name="connsiteY16" fmla="*/ 6862334 h 6970544"/>
              <a:gd name="connsiteX17" fmla="*/ 0 w 9884665"/>
              <a:gd name="connsiteY17" fmla="*/ 6862334 h 6970544"/>
              <a:gd name="connsiteX18" fmla="*/ 0 w 9884665"/>
              <a:gd name="connsiteY18" fmla="*/ 4334 h 6970544"/>
              <a:gd name="connsiteX0" fmla="*/ 0 w 9745546"/>
              <a:gd name="connsiteY0" fmla="*/ 4334 h 6970544"/>
              <a:gd name="connsiteX1" fmla="*/ 9133848 w 9745546"/>
              <a:gd name="connsiteY1" fmla="*/ 0 h 6970544"/>
              <a:gd name="connsiteX2" fmla="*/ 9137048 w 9745546"/>
              <a:gd name="connsiteY2" fmla="*/ 17334 h 6970544"/>
              <a:gd name="connsiteX3" fmla="*/ 9098044 w 9745546"/>
              <a:gd name="connsiteY3" fmla="*/ 69338 h 6970544"/>
              <a:gd name="connsiteX4" fmla="*/ 9085044 w 9745546"/>
              <a:gd name="connsiteY4" fmla="*/ 108341 h 6970544"/>
              <a:gd name="connsiteX5" fmla="*/ 8933367 w 9745546"/>
              <a:gd name="connsiteY5" fmla="*/ 277353 h 6970544"/>
              <a:gd name="connsiteX6" fmla="*/ 8795207 w 9745546"/>
              <a:gd name="connsiteY6" fmla="*/ 509947 h 6970544"/>
              <a:gd name="connsiteX7" fmla="*/ 8378659 w 9745546"/>
              <a:gd name="connsiteY7" fmla="*/ 1213421 h 6970544"/>
              <a:gd name="connsiteX8" fmla="*/ 8169607 w 9745546"/>
              <a:gd name="connsiteY8" fmla="*/ 1710303 h 6970544"/>
              <a:gd name="connsiteX9" fmla="*/ 7962900 w 9745546"/>
              <a:gd name="connsiteY9" fmla="*/ 2271283 h 6970544"/>
              <a:gd name="connsiteX10" fmla="*/ 7711277 w 9745546"/>
              <a:gd name="connsiteY10" fmla="*/ 3310907 h 6970544"/>
              <a:gd name="connsiteX11" fmla="*/ 7552614 w 9745546"/>
              <a:gd name="connsiteY11" fmla="*/ 4330673 h 6970544"/>
              <a:gd name="connsiteX12" fmla="*/ 7533598 w 9745546"/>
              <a:gd name="connsiteY12" fmla="*/ 4558998 h 6970544"/>
              <a:gd name="connsiteX13" fmla="*/ 7530946 w 9745546"/>
              <a:gd name="connsiteY13" fmla="*/ 5067652 h 6970544"/>
              <a:gd name="connsiteX14" fmla="*/ 7585602 w 9745546"/>
              <a:gd name="connsiteY14" fmla="*/ 5365057 h 6970544"/>
              <a:gd name="connsiteX15" fmla="*/ 7962047 w 9745546"/>
              <a:gd name="connsiteY15" fmla="*/ 6882804 h 6970544"/>
              <a:gd name="connsiteX16" fmla="*/ 9324528 w 9745546"/>
              <a:gd name="connsiteY16" fmla="*/ 6862334 h 6970544"/>
              <a:gd name="connsiteX17" fmla="*/ 0 w 9745546"/>
              <a:gd name="connsiteY17" fmla="*/ 6862334 h 6970544"/>
              <a:gd name="connsiteX18" fmla="*/ 0 w 9745546"/>
              <a:gd name="connsiteY18" fmla="*/ 4334 h 6970544"/>
              <a:gd name="connsiteX0" fmla="*/ 0 w 9745546"/>
              <a:gd name="connsiteY0" fmla="*/ 4334 h 6970544"/>
              <a:gd name="connsiteX1" fmla="*/ 9133848 w 9745546"/>
              <a:gd name="connsiteY1" fmla="*/ 0 h 6970544"/>
              <a:gd name="connsiteX2" fmla="*/ 9137048 w 9745546"/>
              <a:gd name="connsiteY2" fmla="*/ 17334 h 6970544"/>
              <a:gd name="connsiteX3" fmla="*/ 9098044 w 9745546"/>
              <a:gd name="connsiteY3" fmla="*/ 69338 h 6970544"/>
              <a:gd name="connsiteX4" fmla="*/ 9085044 w 9745546"/>
              <a:gd name="connsiteY4" fmla="*/ 108341 h 6970544"/>
              <a:gd name="connsiteX5" fmla="*/ 8933367 w 9745546"/>
              <a:gd name="connsiteY5" fmla="*/ 277353 h 6970544"/>
              <a:gd name="connsiteX6" fmla="*/ 8790873 w 9745546"/>
              <a:gd name="connsiteY6" fmla="*/ 496946 h 6970544"/>
              <a:gd name="connsiteX7" fmla="*/ 8378659 w 9745546"/>
              <a:gd name="connsiteY7" fmla="*/ 1213421 h 6970544"/>
              <a:gd name="connsiteX8" fmla="*/ 8169607 w 9745546"/>
              <a:gd name="connsiteY8" fmla="*/ 1710303 h 6970544"/>
              <a:gd name="connsiteX9" fmla="*/ 7962900 w 9745546"/>
              <a:gd name="connsiteY9" fmla="*/ 2271283 h 6970544"/>
              <a:gd name="connsiteX10" fmla="*/ 7711277 w 9745546"/>
              <a:gd name="connsiteY10" fmla="*/ 3310907 h 6970544"/>
              <a:gd name="connsiteX11" fmla="*/ 7552614 w 9745546"/>
              <a:gd name="connsiteY11" fmla="*/ 4330673 h 6970544"/>
              <a:gd name="connsiteX12" fmla="*/ 7533598 w 9745546"/>
              <a:gd name="connsiteY12" fmla="*/ 4558998 h 6970544"/>
              <a:gd name="connsiteX13" fmla="*/ 7530946 w 9745546"/>
              <a:gd name="connsiteY13" fmla="*/ 5067652 h 6970544"/>
              <a:gd name="connsiteX14" fmla="*/ 7585602 w 9745546"/>
              <a:gd name="connsiteY14" fmla="*/ 5365057 h 6970544"/>
              <a:gd name="connsiteX15" fmla="*/ 7962047 w 9745546"/>
              <a:gd name="connsiteY15" fmla="*/ 6882804 h 6970544"/>
              <a:gd name="connsiteX16" fmla="*/ 9324528 w 9745546"/>
              <a:gd name="connsiteY16" fmla="*/ 6862334 h 6970544"/>
              <a:gd name="connsiteX17" fmla="*/ 0 w 9745546"/>
              <a:gd name="connsiteY17" fmla="*/ 6862334 h 6970544"/>
              <a:gd name="connsiteX18" fmla="*/ 0 w 9745546"/>
              <a:gd name="connsiteY18" fmla="*/ 4334 h 6970544"/>
              <a:gd name="connsiteX0" fmla="*/ 0 w 9745546"/>
              <a:gd name="connsiteY0" fmla="*/ 4334 h 6970544"/>
              <a:gd name="connsiteX1" fmla="*/ 9133848 w 9745546"/>
              <a:gd name="connsiteY1" fmla="*/ 0 h 6970544"/>
              <a:gd name="connsiteX2" fmla="*/ 9137048 w 9745546"/>
              <a:gd name="connsiteY2" fmla="*/ 17334 h 6970544"/>
              <a:gd name="connsiteX3" fmla="*/ 9098044 w 9745546"/>
              <a:gd name="connsiteY3" fmla="*/ 69338 h 6970544"/>
              <a:gd name="connsiteX4" fmla="*/ 9085044 w 9745546"/>
              <a:gd name="connsiteY4" fmla="*/ 108341 h 6970544"/>
              <a:gd name="connsiteX5" fmla="*/ 8933367 w 9745546"/>
              <a:gd name="connsiteY5" fmla="*/ 277353 h 6970544"/>
              <a:gd name="connsiteX6" fmla="*/ 8790873 w 9745546"/>
              <a:gd name="connsiteY6" fmla="*/ 496946 h 6970544"/>
              <a:gd name="connsiteX7" fmla="*/ 8378659 w 9745546"/>
              <a:gd name="connsiteY7" fmla="*/ 1213421 h 6970544"/>
              <a:gd name="connsiteX8" fmla="*/ 8169607 w 9745546"/>
              <a:gd name="connsiteY8" fmla="*/ 1710303 h 6970544"/>
              <a:gd name="connsiteX9" fmla="*/ 7962900 w 9745546"/>
              <a:gd name="connsiteY9" fmla="*/ 2271283 h 6970544"/>
              <a:gd name="connsiteX10" fmla="*/ 7711277 w 9745546"/>
              <a:gd name="connsiteY10" fmla="*/ 3310907 h 6970544"/>
              <a:gd name="connsiteX11" fmla="*/ 7552614 w 9745546"/>
              <a:gd name="connsiteY11" fmla="*/ 4330673 h 6970544"/>
              <a:gd name="connsiteX12" fmla="*/ 7533598 w 9745546"/>
              <a:gd name="connsiteY12" fmla="*/ 4558998 h 6970544"/>
              <a:gd name="connsiteX13" fmla="*/ 7530946 w 9745546"/>
              <a:gd name="connsiteY13" fmla="*/ 5067652 h 6970544"/>
              <a:gd name="connsiteX14" fmla="*/ 7585602 w 9745546"/>
              <a:gd name="connsiteY14" fmla="*/ 5365057 h 6970544"/>
              <a:gd name="connsiteX15" fmla="*/ 7962047 w 9745546"/>
              <a:gd name="connsiteY15" fmla="*/ 6882804 h 6970544"/>
              <a:gd name="connsiteX16" fmla="*/ 9324528 w 9745546"/>
              <a:gd name="connsiteY16" fmla="*/ 6862334 h 6970544"/>
              <a:gd name="connsiteX17" fmla="*/ 0 w 9745546"/>
              <a:gd name="connsiteY17" fmla="*/ 6862334 h 6970544"/>
              <a:gd name="connsiteX18" fmla="*/ 0 w 9745546"/>
              <a:gd name="connsiteY18" fmla="*/ 4334 h 6970544"/>
              <a:gd name="connsiteX0" fmla="*/ 0 w 9745546"/>
              <a:gd name="connsiteY0" fmla="*/ 4334 h 6970544"/>
              <a:gd name="connsiteX1" fmla="*/ 9133848 w 9745546"/>
              <a:gd name="connsiteY1" fmla="*/ 0 h 6970544"/>
              <a:gd name="connsiteX2" fmla="*/ 9137048 w 9745546"/>
              <a:gd name="connsiteY2" fmla="*/ 17334 h 6970544"/>
              <a:gd name="connsiteX3" fmla="*/ 9098044 w 9745546"/>
              <a:gd name="connsiteY3" fmla="*/ 69338 h 6970544"/>
              <a:gd name="connsiteX4" fmla="*/ 9085044 w 9745546"/>
              <a:gd name="connsiteY4" fmla="*/ 108341 h 6970544"/>
              <a:gd name="connsiteX5" fmla="*/ 8933367 w 9745546"/>
              <a:gd name="connsiteY5" fmla="*/ 277353 h 6970544"/>
              <a:gd name="connsiteX6" fmla="*/ 8790873 w 9745546"/>
              <a:gd name="connsiteY6" fmla="*/ 496946 h 6970544"/>
              <a:gd name="connsiteX7" fmla="*/ 8378659 w 9745546"/>
              <a:gd name="connsiteY7" fmla="*/ 1213421 h 6970544"/>
              <a:gd name="connsiteX8" fmla="*/ 8169607 w 9745546"/>
              <a:gd name="connsiteY8" fmla="*/ 1710303 h 6970544"/>
              <a:gd name="connsiteX9" fmla="*/ 7962900 w 9745546"/>
              <a:gd name="connsiteY9" fmla="*/ 2271283 h 6970544"/>
              <a:gd name="connsiteX10" fmla="*/ 7711277 w 9745546"/>
              <a:gd name="connsiteY10" fmla="*/ 3310907 h 6970544"/>
              <a:gd name="connsiteX11" fmla="*/ 7552614 w 9745546"/>
              <a:gd name="connsiteY11" fmla="*/ 4330673 h 6970544"/>
              <a:gd name="connsiteX12" fmla="*/ 7533598 w 9745546"/>
              <a:gd name="connsiteY12" fmla="*/ 4558998 h 6970544"/>
              <a:gd name="connsiteX13" fmla="*/ 7530946 w 9745546"/>
              <a:gd name="connsiteY13" fmla="*/ 5067652 h 6970544"/>
              <a:gd name="connsiteX14" fmla="*/ 7585602 w 9745546"/>
              <a:gd name="connsiteY14" fmla="*/ 5365057 h 6970544"/>
              <a:gd name="connsiteX15" fmla="*/ 7962047 w 9745546"/>
              <a:gd name="connsiteY15" fmla="*/ 6882804 h 6970544"/>
              <a:gd name="connsiteX16" fmla="*/ 9324528 w 9745546"/>
              <a:gd name="connsiteY16" fmla="*/ 6862334 h 6970544"/>
              <a:gd name="connsiteX17" fmla="*/ 0 w 9745546"/>
              <a:gd name="connsiteY17" fmla="*/ 6862334 h 6970544"/>
              <a:gd name="connsiteX18" fmla="*/ 0 w 9745546"/>
              <a:gd name="connsiteY18" fmla="*/ 4334 h 6970544"/>
              <a:gd name="connsiteX0" fmla="*/ 0 w 9745546"/>
              <a:gd name="connsiteY0" fmla="*/ 4334 h 6970544"/>
              <a:gd name="connsiteX1" fmla="*/ 9133848 w 9745546"/>
              <a:gd name="connsiteY1" fmla="*/ 0 h 6970544"/>
              <a:gd name="connsiteX2" fmla="*/ 9137048 w 9745546"/>
              <a:gd name="connsiteY2" fmla="*/ 17334 h 6970544"/>
              <a:gd name="connsiteX3" fmla="*/ 9098044 w 9745546"/>
              <a:gd name="connsiteY3" fmla="*/ 69338 h 6970544"/>
              <a:gd name="connsiteX4" fmla="*/ 9085044 w 9745546"/>
              <a:gd name="connsiteY4" fmla="*/ 108341 h 6970544"/>
              <a:gd name="connsiteX5" fmla="*/ 8933367 w 9745546"/>
              <a:gd name="connsiteY5" fmla="*/ 277353 h 6970544"/>
              <a:gd name="connsiteX6" fmla="*/ 8790873 w 9745546"/>
              <a:gd name="connsiteY6" fmla="*/ 496946 h 6970544"/>
              <a:gd name="connsiteX7" fmla="*/ 8378659 w 9745546"/>
              <a:gd name="connsiteY7" fmla="*/ 1213421 h 6970544"/>
              <a:gd name="connsiteX8" fmla="*/ 8169607 w 9745546"/>
              <a:gd name="connsiteY8" fmla="*/ 1710303 h 6970544"/>
              <a:gd name="connsiteX9" fmla="*/ 7962900 w 9745546"/>
              <a:gd name="connsiteY9" fmla="*/ 2271283 h 6970544"/>
              <a:gd name="connsiteX10" fmla="*/ 7711277 w 9745546"/>
              <a:gd name="connsiteY10" fmla="*/ 3310907 h 6970544"/>
              <a:gd name="connsiteX11" fmla="*/ 7552614 w 9745546"/>
              <a:gd name="connsiteY11" fmla="*/ 4330673 h 6970544"/>
              <a:gd name="connsiteX12" fmla="*/ 7533598 w 9745546"/>
              <a:gd name="connsiteY12" fmla="*/ 4558998 h 6970544"/>
              <a:gd name="connsiteX13" fmla="*/ 7530946 w 9745546"/>
              <a:gd name="connsiteY13" fmla="*/ 5067652 h 6970544"/>
              <a:gd name="connsiteX14" fmla="*/ 7585602 w 9745546"/>
              <a:gd name="connsiteY14" fmla="*/ 5365057 h 6970544"/>
              <a:gd name="connsiteX15" fmla="*/ 7962047 w 9745546"/>
              <a:gd name="connsiteY15" fmla="*/ 6882804 h 6970544"/>
              <a:gd name="connsiteX16" fmla="*/ 9324528 w 9745546"/>
              <a:gd name="connsiteY16" fmla="*/ 6862334 h 6970544"/>
              <a:gd name="connsiteX17" fmla="*/ 0 w 9745546"/>
              <a:gd name="connsiteY17" fmla="*/ 6862334 h 6970544"/>
              <a:gd name="connsiteX18" fmla="*/ 0 w 9745546"/>
              <a:gd name="connsiteY18" fmla="*/ 4334 h 6970544"/>
              <a:gd name="connsiteX0" fmla="*/ 0 w 9745546"/>
              <a:gd name="connsiteY0" fmla="*/ 4334 h 6970544"/>
              <a:gd name="connsiteX1" fmla="*/ 9133848 w 9745546"/>
              <a:gd name="connsiteY1" fmla="*/ 0 h 6970544"/>
              <a:gd name="connsiteX2" fmla="*/ 9137048 w 9745546"/>
              <a:gd name="connsiteY2" fmla="*/ 17334 h 6970544"/>
              <a:gd name="connsiteX3" fmla="*/ 9098044 w 9745546"/>
              <a:gd name="connsiteY3" fmla="*/ 69338 h 6970544"/>
              <a:gd name="connsiteX4" fmla="*/ 9085044 w 9745546"/>
              <a:gd name="connsiteY4" fmla="*/ 108341 h 6970544"/>
              <a:gd name="connsiteX5" fmla="*/ 8933367 w 9745546"/>
              <a:gd name="connsiteY5" fmla="*/ 277353 h 6970544"/>
              <a:gd name="connsiteX6" fmla="*/ 8790873 w 9745546"/>
              <a:gd name="connsiteY6" fmla="*/ 496946 h 6970544"/>
              <a:gd name="connsiteX7" fmla="*/ 8378659 w 9745546"/>
              <a:gd name="connsiteY7" fmla="*/ 1213421 h 6970544"/>
              <a:gd name="connsiteX8" fmla="*/ 8169607 w 9745546"/>
              <a:gd name="connsiteY8" fmla="*/ 1710303 h 6970544"/>
              <a:gd name="connsiteX9" fmla="*/ 7962900 w 9745546"/>
              <a:gd name="connsiteY9" fmla="*/ 2271283 h 6970544"/>
              <a:gd name="connsiteX10" fmla="*/ 7711277 w 9745546"/>
              <a:gd name="connsiteY10" fmla="*/ 3310907 h 6970544"/>
              <a:gd name="connsiteX11" fmla="*/ 7552614 w 9745546"/>
              <a:gd name="connsiteY11" fmla="*/ 4330673 h 6970544"/>
              <a:gd name="connsiteX12" fmla="*/ 7533598 w 9745546"/>
              <a:gd name="connsiteY12" fmla="*/ 4558998 h 6970544"/>
              <a:gd name="connsiteX13" fmla="*/ 7530946 w 9745546"/>
              <a:gd name="connsiteY13" fmla="*/ 5067652 h 6970544"/>
              <a:gd name="connsiteX14" fmla="*/ 7585602 w 9745546"/>
              <a:gd name="connsiteY14" fmla="*/ 5365057 h 6970544"/>
              <a:gd name="connsiteX15" fmla="*/ 7962047 w 9745546"/>
              <a:gd name="connsiteY15" fmla="*/ 6882804 h 6970544"/>
              <a:gd name="connsiteX16" fmla="*/ 9324528 w 9745546"/>
              <a:gd name="connsiteY16" fmla="*/ 6862334 h 6970544"/>
              <a:gd name="connsiteX17" fmla="*/ 0 w 9745546"/>
              <a:gd name="connsiteY17" fmla="*/ 6862334 h 6970544"/>
              <a:gd name="connsiteX18" fmla="*/ 0 w 9745546"/>
              <a:gd name="connsiteY18" fmla="*/ 4334 h 6970544"/>
              <a:gd name="connsiteX0" fmla="*/ 0 w 9745546"/>
              <a:gd name="connsiteY0" fmla="*/ 4334 h 6970544"/>
              <a:gd name="connsiteX1" fmla="*/ 9133848 w 9745546"/>
              <a:gd name="connsiteY1" fmla="*/ 0 h 6970544"/>
              <a:gd name="connsiteX2" fmla="*/ 9137048 w 9745546"/>
              <a:gd name="connsiteY2" fmla="*/ 17334 h 6970544"/>
              <a:gd name="connsiteX3" fmla="*/ 9098044 w 9745546"/>
              <a:gd name="connsiteY3" fmla="*/ 69338 h 6970544"/>
              <a:gd name="connsiteX4" fmla="*/ 9085044 w 9745546"/>
              <a:gd name="connsiteY4" fmla="*/ 108341 h 6970544"/>
              <a:gd name="connsiteX5" fmla="*/ 8933367 w 9745546"/>
              <a:gd name="connsiteY5" fmla="*/ 277353 h 6970544"/>
              <a:gd name="connsiteX6" fmla="*/ 8790873 w 9745546"/>
              <a:gd name="connsiteY6" fmla="*/ 496946 h 6970544"/>
              <a:gd name="connsiteX7" fmla="*/ 8378659 w 9745546"/>
              <a:gd name="connsiteY7" fmla="*/ 1213421 h 6970544"/>
              <a:gd name="connsiteX8" fmla="*/ 8169607 w 9745546"/>
              <a:gd name="connsiteY8" fmla="*/ 1710303 h 6970544"/>
              <a:gd name="connsiteX9" fmla="*/ 7962900 w 9745546"/>
              <a:gd name="connsiteY9" fmla="*/ 2271283 h 6970544"/>
              <a:gd name="connsiteX10" fmla="*/ 7823952 w 9745546"/>
              <a:gd name="connsiteY10" fmla="*/ 2743199 h 6970544"/>
              <a:gd name="connsiteX11" fmla="*/ 7711277 w 9745546"/>
              <a:gd name="connsiteY11" fmla="*/ 3310907 h 6970544"/>
              <a:gd name="connsiteX12" fmla="*/ 7552614 w 9745546"/>
              <a:gd name="connsiteY12" fmla="*/ 4330673 h 6970544"/>
              <a:gd name="connsiteX13" fmla="*/ 7533598 w 9745546"/>
              <a:gd name="connsiteY13" fmla="*/ 4558998 h 6970544"/>
              <a:gd name="connsiteX14" fmla="*/ 7530946 w 9745546"/>
              <a:gd name="connsiteY14" fmla="*/ 5067652 h 6970544"/>
              <a:gd name="connsiteX15" fmla="*/ 7585602 w 9745546"/>
              <a:gd name="connsiteY15" fmla="*/ 5365057 h 6970544"/>
              <a:gd name="connsiteX16" fmla="*/ 7962047 w 9745546"/>
              <a:gd name="connsiteY16" fmla="*/ 6882804 h 6970544"/>
              <a:gd name="connsiteX17" fmla="*/ 9324528 w 9745546"/>
              <a:gd name="connsiteY17" fmla="*/ 6862334 h 6970544"/>
              <a:gd name="connsiteX18" fmla="*/ 0 w 9745546"/>
              <a:gd name="connsiteY18" fmla="*/ 6862334 h 6970544"/>
              <a:gd name="connsiteX19" fmla="*/ 0 w 9745546"/>
              <a:gd name="connsiteY19" fmla="*/ 4334 h 6970544"/>
              <a:gd name="connsiteX0" fmla="*/ 0 w 9744456"/>
              <a:gd name="connsiteY0" fmla="*/ 4334 h 6920984"/>
              <a:gd name="connsiteX1" fmla="*/ 9133848 w 9744456"/>
              <a:gd name="connsiteY1" fmla="*/ 0 h 6920984"/>
              <a:gd name="connsiteX2" fmla="*/ 9137048 w 9744456"/>
              <a:gd name="connsiteY2" fmla="*/ 17334 h 6920984"/>
              <a:gd name="connsiteX3" fmla="*/ 9098044 w 9744456"/>
              <a:gd name="connsiteY3" fmla="*/ 69338 h 6920984"/>
              <a:gd name="connsiteX4" fmla="*/ 9085044 w 9744456"/>
              <a:gd name="connsiteY4" fmla="*/ 108341 h 6920984"/>
              <a:gd name="connsiteX5" fmla="*/ 8933367 w 9744456"/>
              <a:gd name="connsiteY5" fmla="*/ 277353 h 6920984"/>
              <a:gd name="connsiteX6" fmla="*/ 8790873 w 9744456"/>
              <a:gd name="connsiteY6" fmla="*/ 496946 h 6920984"/>
              <a:gd name="connsiteX7" fmla="*/ 8378659 w 9744456"/>
              <a:gd name="connsiteY7" fmla="*/ 1213421 h 6920984"/>
              <a:gd name="connsiteX8" fmla="*/ 8169607 w 9744456"/>
              <a:gd name="connsiteY8" fmla="*/ 1710303 h 6920984"/>
              <a:gd name="connsiteX9" fmla="*/ 7962900 w 9744456"/>
              <a:gd name="connsiteY9" fmla="*/ 2271283 h 6920984"/>
              <a:gd name="connsiteX10" fmla="*/ 7823952 w 9744456"/>
              <a:gd name="connsiteY10" fmla="*/ 2743199 h 6920984"/>
              <a:gd name="connsiteX11" fmla="*/ 7711277 w 9744456"/>
              <a:gd name="connsiteY11" fmla="*/ 3310907 h 6920984"/>
              <a:gd name="connsiteX12" fmla="*/ 7552614 w 9744456"/>
              <a:gd name="connsiteY12" fmla="*/ 4330673 h 6920984"/>
              <a:gd name="connsiteX13" fmla="*/ 7533598 w 9744456"/>
              <a:gd name="connsiteY13" fmla="*/ 4558998 h 6920984"/>
              <a:gd name="connsiteX14" fmla="*/ 7530946 w 9744456"/>
              <a:gd name="connsiteY14" fmla="*/ 5067652 h 6920984"/>
              <a:gd name="connsiteX15" fmla="*/ 7585602 w 9744456"/>
              <a:gd name="connsiteY15" fmla="*/ 5365057 h 6920984"/>
              <a:gd name="connsiteX16" fmla="*/ 7654548 w 9744456"/>
              <a:gd name="connsiteY16" fmla="*/ 6059004 h 6920984"/>
              <a:gd name="connsiteX17" fmla="*/ 7962047 w 9744456"/>
              <a:gd name="connsiteY17" fmla="*/ 6882804 h 6920984"/>
              <a:gd name="connsiteX18" fmla="*/ 9324528 w 9744456"/>
              <a:gd name="connsiteY18" fmla="*/ 6862334 h 6920984"/>
              <a:gd name="connsiteX19" fmla="*/ 0 w 9744456"/>
              <a:gd name="connsiteY19" fmla="*/ 6862334 h 6920984"/>
              <a:gd name="connsiteX20" fmla="*/ 0 w 9744456"/>
              <a:gd name="connsiteY20" fmla="*/ 4334 h 6920984"/>
              <a:gd name="connsiteX0" fmla="*/ 0 w 9741723"/>
              <a:gd name="connsiteY0" fmla="*/ 4334 h 6884738"/>
              <a:gd name="connsiteX1" fmla="*/ 9133848 w 9741723"/>
              <a:gd name="connsiteY1" fmla="*/ 0 h 6884738"/>
              <a:gd name="connsiteX2" fmla="*/ 9137048 w 9741723"/>
              <a:gd name="connsiteY2" fmla="*/ 17334 h 6884738"/>
              <a:gd name="connsiteX3" fmla="*/ 9098044 w 9741723"/>
              <a:gd name="connsiteY3" fmla="*/ 69338 h 6884738"/>
              <a:gd name="connsiteX4" fmla="*/ 9085044 w 9741723"/>
              <a:gd name="connsiteY4" fmla="*/ 108341 h 6884738"/>
              <a:gd name="connsiteX5" fmla="*/ 8933367 w 9741723"/>
              <a:gd name="connsiteY5" fmla="*/ 277353 h 6884738"/>
              <a:gd name="connsiteX6" fmla="*/ 8790873 w 9741723"/>
              <a:gd name="connsiteY6" fmla="*/ 496946 h 6884738"/>
              <a:gd name="connsiteX7" fmla="*/ 8378659 w 9741723"/>
              <a:gd name="connsiteY7" fmla="*/ 1213421 h 6884738"/>
              <a:gd name="connsiteX8" fmla="*/ 8169607 w 9741723"/>
              <a:gd name="connsiteY8" fmla="*/ 1710303 h 6884738"/>
              <a:gd name="connsiteX9" fmla="*/ 7962900 w 9741723"/>
              <a:gd name="connsiteY9" fmla="*/ 2271283 h 6884738"/>
              <a:gd name="connsiteX10" fmla="*/ 7823952 w 9741723"/>
              <a:gd name="connsiteY10" fmla="*/ 2743199 h 6884738"/>
              <a:gd name="connsiteX11" fmla="*/ 7711277 w 9741723"/>
              <a:gd name="connsiteY11" fmla="*/ 3310907 h 6884738"/>
              <a:gd name="connsiteX12" fmla="*/ 7552614 w 9741723"/>
              <a:gd name="connsiteY12" fmla="*/ 4330673 h 6884738"/>
              <a:gd name="connsiteX13" fmla="*/ 7533598 w 9741723"/>
              <a:gd name="connsiteY13" fmla="*/ 4558998 h 6884738"/>
              <a:gd name="connsiteX14" fmla="*/ 7530946 w 9741723"/>
              <a:gd name="connsiteY14" fmla="*/ 5067652 h 6884738"/>
              <a:gd name="connsiteX15" fmla="*/ 7585602 w 9741723"/>
              <a:gd name="connsiteY15" fmla="*/ 5365057 h 6884738"/>
              <a:gd name="connsiteX16" fmla="*/ 7654548 w 9741723"/>
              <a:gd name="connsiteY16" fmla="*/ 6059004 h 6884738"/>
              <a:gd name="connsiteX17" fmla="*/ 7830196 w 9741723"/>
              <a:gd name="connsiteY17" fmla="*/ 6730597 h 6884738"/>
              <a:gd name="connsiteX18" fmla="*/ 7962047 w 9741723"/>
              <a:gd name="connsiteY18" fmla="*/ 6882804 h 6884738"/>
              <a:gd name="connsiteX19" fmla="*/ 9324528 w 9741723"/>
              <a:gd name="connsiteY19" fmla="*/ 6862334 h 6884738"/>
              <a:gd name="connsiteX20" fmla="*/ 0 w 9741723"/>
              <a:gd name="connsiteY20" fmla="*/ 6862334 h 6884738"/>
              <a:gd name="connsiteX21" fmla="*/ 0 w 9741723"/>
              <a:gd name="connsiteY21" fmla="*/ 4334 h 6884738"/>
              <a:gd name="connsiteX0" fmla="*/ 0 w 9741723"/>
              <a:gd name="connsiteY0" fmla="*/ 4334 h 6884738"/>
              <a:gd name="connsiteX1" fmla="*/ 9133848 w 9741723"/>
              <a:gd name="connsiteY1" fmla="*/ 0 h 6884738"/>
              <a:gd name="connsiteX2" fmla="*/ 9137048 w 9741723"/>
              <a:gd name="connsiteY2" fmla="*/ 17334 h 6884738"/>
              <a:gd name="connsiteX3" fmla="*/ 9098044 w 9741723"/>
              <a:gd name="connsiteY3" fmla="*/ 69338 h 6884738"/>
              <a:gd name="connsiteX4" fmla="*/ 9085044 w 9741723"/>
              <a:gd name="connsiteY4" fmla="*/ 108341 h 6884738"/>
              <a:gd name="connsiteX5" fmla="*/ 8933367 w 9741723"/>
              <a:gd name="connsiteY5" fmla="*/ 277353 h 6884738"/>
              <a:gd name="connsiteX6" fmla="*/ 8790873 w 9741723"/>
              <a:gd name="connsiteY6" fmla="*/ 496946 h 6884738"/>
              <a:gd name="connsiteX7" fmla="*/ 8378659 w 9741723"/>
              <a:gd name="connsiteY7" fmla="*/ 1213421 h 6884738"/>
              <a:gd name="connsiteX8" fmla="*/ 8169607 w 9741723"/>
              <a:gd name="connsiteY8" fmla="*/ 1710303 h 6884738"/>
              <a:gd name="connsiteX9" fmla="*/ 7962900 w 9741723"/>
              <a:gd name="connsiteY9" fmla="*/ 2271283 h 6884738"/>
              <a:gd name="connsiteX10" fmla="*/ 7823952 w 9741723"/>
              <a:gd name="connsiteY10" fmla="*/ 2743199 h 6884738"/>
              <a:gd name="connsiteX11" fmla="*/ 7711277 w 9741723"/>
              <a:gd name="connsiteY11" fmla="*/ 3310907 h 6884738"/>
              <a:gd name="connsiteX12" fmla="*/ 7552614 w 9741723"/>
              <a:gd name="connsiteY12" fmla="*/ 4330673 h 6884738"/>
              <a:gd name="connsiteX13" fmla="*/ 7533598 w 9741723"/>
              <a:gd name="connsiteY13" fmla="*/ 4558998 h 6884738"/>
              <a:gd name="connsiteX14" fmla="*/ 7530946 w 9741723"/>
              <a:gd name="connsiteY14" fmla="*/ 5067652 h 6884738"/>
              <a:gd name="connsiteX15" fmla="*/ 7585602 w 9741723"/>
              <a:gd name="connsiteY15" fmla="*/ 5365057 h 6884738"/>
              <a:gd name="connsiteX16" fmla="*/ 7654548 w 9741723"/>
              <a:gd name="connsiteY16" fmla="*/ 6059004 h 6884738"/>
              <a:gd name="connsiteX17" fmla="*/ 7830196 w 9741723"/>
              <a:gd name="connsiteY17" fmla="*/ 6730597 h 6884738"/>
              <a:gd name="connsiteX18" fmla="*/ 7962047 w 9741723"/>
              <a:gd name="connsiteY18" fmla="*/ 6882804 h 6884738"/>
              <a:gd name="connsiteX19" fmla="*/ 9324528 w 9741723"/>
              <a:gd name="connsiteY19" fmla="*/ 6862334 h 6884738"/>
              <a:gd name="connsiteX20" fmla="*/ 0 w 9741723"/>
              <a:gd name="connsiteY20" fmla="*/ 6862334 h 6884738"/>
              <a:gd name="connsiteX21" fmla="*/ 0 w 9741723"/>
              <a:gd name="connsiteY21" fmla="*/ 4334 h 6884738"/>
              <a:gd name="connsiteX0" fmla="*/ 0 w 9160372"/>
              <a:gd name="connsiteY0" fmla="*/ 4334 h 6885007"/>
              <a:gd name="connsiteX1" fmla="*/ 9133848 w 9160372"/>
              <a:gd name="connsiteY1" fmla="*/ 0 h 6885007"/>
              <a:gd name="connsiteX2" fmla="*/ 9137048 w 9160372"/>
              <a:gd name="connsiteY2" fmla="*/ 17334 h 6885007"/>
              <a:gd name="connsiteX3" fmla="*/ 9098044 w 9160372"/>
              <a:gd name="connsiteY3" fmla="*/ 69338 h 6885007"/>
              <a:gd name="connsiteX4" fmla="*/ 9085044 w 9160372"/>
              <a:gd name="connsiteY4" fmla="*/ 108341 h 6885007"/>
              <a:gd name="connsiteX5" fmla="*/ 8933367 w 9160372"/>
              <a:gd name="connsiteY5" fmla="*/ 277353 h 6885007"/>
              <a:gd name="connsiteX6" fmla="*/ 8790873 w 9160372"/>
              <a:gd name="connsiteY6" fmla="*/ 496946 h 6885007"/>
              <a:gd name="connsiteX7" fmla="*/ 8378659 w 9160372"/>
              <a:gd name="connsiteY7" fmla="*/ 1213421 h 6885007"/>
              <a:gd name="connsiteX8" fmla="*/ 8169607 w 9160372"/>
              <a:gd name="connsiteY8" fmla="*/ 1710303 h 6885007"/>
              <a:gd name="connsiteX9" fmla="*/ 7962900 w 9160372"/>
              <a:gd name="connsiteY9" fmla="*/ 2271283 h 6885007"/>
              <a:gd name="connsiteX10" fmla="*/ 7823952 w 9160372"/>
              <a:gd name="connsiteY10" fmla="*/ 2743199 h 6885007"/>
              <a:gd name="connsiteX11" fmla="*/ 7711277 w 9160372"/>
              <a:gd name="connsiteY11" fmla="*/ 3310907 h 6885007"/>
              <a:gd name="connsiteX12" fmla="*/ 7552614 w 9160372"/>
              <a:gd name="connsiteY12" fmla="*/ 4330673 h 6885007"/>
              <a:gd name="connsiteX13" fmla="*/ 7533598 w 9160372"/>
              <a:gd name="connsiteY13" fmla="*/ 4558998 h 6885007"/>
              <a:gd name="connsiteX14" fmla="*/ 7530946 w 9160372"/>
              <a:gd name="connsiteY14" fmla="*/ 5067652 h 6885007"/>
              <a:gd name="connsiteX15" fmla="*/ 7585602 w 9160372"/>
              <a:gd name="connsiteY15" fmla="*/ 5365057 h 6885007"/>
              <a:gd name="connsiteX16" fmla="*/ 7654548 w 9160372"/>
              <a:gd name="connsiteY16" fmla="*/ 6059004 h 6885007"/>
              <a:gd name="connsiteX17" fmla="*/ 7830196 w 9160372"/>
              <a:gd name="connsiteY17" fmla="*/ 6730597 h 6885007"/>
              <a:gd name="connsiteX18" fmla="*/ 7962047 w 9160372"/>
              <a:gd name="connsiteY18" fmla="*/ 6882804 h 6885007"/>
              <a:gd name="connsiteX19" fmla="*/ 7929681 w 9160372"/>
              <a:gd name="connsiteY19" fmla="*/ 6882998 h 6885007"/>
              <a:gd name="connsiteX20" fmla="*/ 0 w 9160372"/>
              <a:gd name="connsiteY20" fmla="*/ 6862334 h 6885007"/>
              <a:gd name="connsiteX21" fmla="*/ 0 w 9160372"/>
              <a:gd name="connsiteY21" fmla="*/ 4334 h 6885007"/>
              <a:gd name="connsiteX0" fmla="*/ 0 w 9160372"/>
              <a:gd name="connsiteY0" fmla="*/ 4334 h 6891063"/>
              <a:gd name="connsiteX1" fmla="*/ 9133848 w 9160372"/>
              <a:gd name="connsiteY1" fmla="*/ 0 h 6891063"/>
              <a:gd name="connsiteX2" fmla="*/ 9137048 w 9160372"/>
              <a:gd name="connsiteY2" fmla="*/ 17334 h 6891063"/>
              <a:gd name="connsiteX3" fmla="*/ 9098044 w 9160372"/>
              <a:gd name="connsiteY3" fmla="*/ 69338 h 6891063"/>
              <a:gd name="connsiteX4" fmla="*/ 9085044 w 9160372"/>
              <a:gd name="connsiteY4" fmla="*/ 108341 h 6891063"/>
              <a:gd name="connsiteX5" fmla="*/ 8933367 w 9160372"/>
              <a:gd name="connsiteY5" fmla="*/ 277353 h 6891063"/>
              <a:gd name="connsiteX6" fmla="*/ 8790873 w 9160372"/>
              <a:gd name="connsiteY6" fmla="*/ 496946 h 6891063"/>
              <a:gd name="connsiteX7" fmla="*/ 8378659 w 9160372"/>
              <a:gd name="connsiteY7" fmla="*/ 1213421 h 6891063"/>
              <a:gd name="connsiteX8" fmla="*/ 8169607 w 9160372"/>
              <a:gd name="connsiteY8" fmla="*/ 1710303 h 6891063"/>
              <a:gd name="connsiteX9" fmla="*/ 7962900 w 9160372"/>
              <a:gd name="connsiteY9" fmla="*/ 2271283 h 6891063"/>
              <a:gd name="connsiteX10" fmla="*/ 7823952 w 9160372"/>
              <a:gd name="connsiteY10" fmla="*/ 2743199 h 6891063"/>
              <a:gd name="connsiteX11" fmla="*/ 7711277 w 9160372"/>
              <a:gd name="connsiteY11" fmla="*/ 3310907 h 6891063"/>
              <a:gd name="connsiteX12" fmla="*/ 7552614 w 9160372"/>
              <a:gd name="connsiteY12" fmla="*/ 4330673 h 6891063"/>
              <a:gd name="connsiteX13" fmla="*/ 7533598 w 9160372"/>
              <a:gd name="connsiteY13" fmla="*/ 4558998 h 6891063"/>
              <a:gd name="connsiteX14" fmla="*/ 7530946 w 9160372"/>
              <a:gd name="connsiteY14" fmla="*/ 5067652 h 6891063"/>
              <a:gd name="connsiteX15" fmla="*/ 7585602 w 9160372"/>
              <a:gd name="connsiteY15" fmla="*/ 5365057 h 6891063"/>
              <a:gd name="connsiteX16" fmla="*/ 7654548 w 9160372"/>
              <a:gd name="connsiteY16" fmla="*/ 6059004 h 6891063"/>
              <a:gd name="connsiteX17" fmla="*/ 7830196 w 9160372"/>
              <a:gd name="connsiteY17" fmla="*/ 6730597 h 6891063"/>
              <a:gd name="connsiteX18" fmla="*/ 7962047 w 9160372"/>
              <a:gd name="connsiteY18" fmla="*/ 6882804 h 6891063"/>
              <a:gd name="connsiteX19" fmla="*/ 7929681 w 9160372"/>
              <a:gd name="connsiteY19" fmla="*/ 6882998 h 6891063"/>
              <a:gd name="connsiteX20" fmla="*/ 0 w 9160372"/>
              <a:gd name="connsiteY20" fmla="*/ 6862334 h 6891063"/>
              <a:gd name="connsiteX21" fmla="*/ 0 w 9160372"/>
              <a:gd name="connsiteY21" fmla="*/ 4334 h 6891063"/>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77353 h 6892631"/>
              <a:gd name="connsiteX6" fmla="*/ 8790873 w 9160372"/>
              <a:gd name="connsiteY6" fmla="*/ 496946 h 6892631"/>
              <a:gd name="connsiteX7" fmla="*/ 8378659 w 9160372"/>
              <a:gd name="connsiteY7" fmla="*/ 1213421 h 6892631"/>
              <a:gd name="connsiteX8" fmla="*/ 8169607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85602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87454 h 6892631"/>
              <a:gd name="connsiteX21" fmla="*/ 0 w 9160372"/>
              <a:gd name="connsiteY21" fmla="*/ 6862334 h 6892631"/>
              <a:gd name="connsiteX22" fmla="*/ 0 w 9160372"/>
              <a:gd name="connsiteY22"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77353 h 6892631"/>
              <a:gd name="connsiteX6" fmla="*/ 8790873 w 9160372"/>
              <a:gd name="connsiteY6" fmla="*/ 496946 h 6892631"/>
              <a:gd name="connsiteX7" fmla="*/ 8378659 w 9160372"/>
              <a:gd name="connsiteY7" fmla="*/ 1213421 h 6892631"/>
              <a:gd name="connsiteX8" fmla="*/ 8169607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85602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0 w 9160372"/>
              <a:gd name="connsiteY21" fmla="*/ 6862334 h 6892631"/>
              <a:gd name="connsiteX22" fmla="*/ 0 w 9160372"/>
              <a:gd name="connsiteY22"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77353 h 6892631"/>
              <a:gd name="connsiteX6" fmla="*/ 8790873 w 9160372"/>
              <a:gd name="connsiteY6" fmla="*/ 496946 h 6892631"/>
              <a:gd name="connsiteX7" fmla="*/ 8378659 w 9160372"/>
              <a:gd name="connsiteY7" fmla="*/ 1213421 h 6892631"/>
              <a:gd name="connsiteX8" fmla="*/ 8169607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85602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81383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77353 h 6892631"/>
              <a:gd name="connsiteX6" fmla="*/ 8790873 w 9160372"/>
              <a:gd name="connsiteY6" fmla="*/ 496946 h 6892631"/>
              <a:gd name="connsiteX7" fmla="*/ 8378659 w 9160372"/>
              <a:gd name="connsiteY7" fmla="*/ 1213421 h 6892631"/>
              <a:gd name="connsiteX8" fmla="*/ 8169607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85602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77353 h 6892631"/>
              <a:gd name="connsiteX6" fmla="*/ 8790873 w 9160372"/>
              <a:gd name="connsiteY6" fmla="*/ 496946 h 6892631"/>
              <a:gd name="connsiteX7" fmla="*/ 8378659 w 9160372"/>
              <a:gd name="connsiteY7" fmla="*/ 1213421 h 6892631"/>
              <a:gd name="connsiteX8" fmla="*/ 8169607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85602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77353 h 6892631"/>
              <a:gd name="connsiteX6" fmla="*/ 8790873 w 9160372"/>
              <a:gd name="connsiteY6" fmla="*/ 496946 h 6892631"/>
              <a:gd name="connsiteX7" fmla="*/ 8378659 w 9160372"/>
              <a:gd name="connsiteY7" fmla="*/ 1213421 h 6892631"/>
              <a:gd name="connsiteX8" fmla="*/ 8169607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71315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77353 h 6892631"/>
              <a:gd name="connsiteX6" fmla="*/ 8790873 w 9160372"/>
              <a:gd name="connsiteY6" fmla="*/ 496946 h 6892631"/>
              <a:gd name="connsiteX7" fmla="*/ 8378659 w 9160372"/>
              <a:gd name="connsiteY7" fmla="*/ 1213421 h 6892631"/>
              <a:gd name="connsiteX8" fmla="*/ 8169607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71315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69607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71315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55320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71315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55320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71315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55320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47886 w 9160372"/>
              <a:gd name="connsiteY13" fmla="*/ 4558998 h 6892631"/>
              <a:gd name="connsiteX14" fmla="*/ 7530946 w 9160372"/>
              <a:gd name="connsiteY14" fmla="*/ 5067652 h 6892631"/>
              <a:gd name="connsiteX15" fmla="*/ 7571315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55320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71315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55320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61790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55320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61790 w 9160372"/>
              <a:gd name="connsiteY15" fmla="*/ 5365057 h 6892631"/>
              <a:gd name="connsiteX16" fmla="*/ 7654548 w 9160372"/>
              <a:gd name="connsiteY16" fmla="*/ 6059004 h 6892631"/>
              <a:gd name="connsiteX17" fmla="*/ 7844483 w 9160372"/>
              <a:gd name="connsiteY17" fmla="*/ 6725834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55320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61790 w 9160372"/>
              <a:gd name="connsiteY15" fmla="*/ 5365057 h 6892631"/>
              <a:gd name="connsiteX16" fmla="*/ 7654548 w 9160372"/>
              <a:gd name="connsiteY16" fmla="*/ 6059004 h 6892631"/>
              <a:gd name="connsiteX17" fmla="*/ 7844483 w 9160372"/>
              <a:gd name="connsiteY17" fmla="*/ 6725834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55320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61790 w 9160372"/>
              <a:gd name="connsiteY15" fmla="*/ 5365057 h 6892631"/>
              <a:gd name="connsiteX16" fmla="*/ 7654548 w 9160372"/>
              <a:gd name="connsiteY16" fmla="*/ 6059004 h 6892631"/>
              <a:gd name="connsiteX17" fmla="*/ 7844483 w 9160372"/>
              <a:gd name="connsiteY17" fmla="*/ 6725834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89089"/>
              <a:gd name="connsiteX1" fmla="*/ 9133848 w 9160372"/>
              <a:gd name="connsiteY1" fmla="*/ 0 h 6889089"/>
              <a:gd name="connsiteX2" fmla="*/ 9137048 w 9160372"/>
              <a:gd name="connsiteY2" fmla="*/ 17334 h 6889089"/>
              <a:gd name="connsiteX3" fmla="*/ 9098044 w 9160372"/>
              <a:gd name="connsiteY3" fmla="*/ 69338 h 6889089"/>
              <a:gd name="connsiteX4" fmla="*/ 9085044 w 9160372"/>
              <a:gd name="connsiteY4" fmla="*/ 108341 h 6889089"/>
              <a:gd name="connsiteX5" fmla="*/ 8933367 w 9160372"/>
              <a:gd name="connsiteY5" fmla="*/ 296403 h 6889089"/>
              <a:gd name="connsiteX6" fmla="*/ 8790873 w 9160372"/>
              <a:gd name="connsiteY6" fmla="*/ 496946 h 6889089"/>
              <a:gd name="connsiteX7" fmla="*/ 8378659 w 9160372"/>
              <a:gd name="connsiteY7" fmla="*/ 1213421 h 6889089"/>
              <a:gd name="connsiteX8" fmla="*/ 8155320 w 9160372"/>
              <a:gd name="connsiteY8" fmla="*/ 1710303 h 6889089"/>
              <a:gd name="connsiteX9" fmla="*/ 7962900 w 9160372"/>
              <a:gd name="connsiteY9" fmla="*/ 2271283 h 6889089"/>
              <a:gd name="connsiteX10" fmla="*/ 7823952 w 9160372"/>
              <a:gd name="connsiteY10" fmla="*/ 2743199 h 6889089"/>
              <a:gd name="connsiteX11" fmla="*/ 7711277 w 9160372"/>
              <a:gd name="connsiteY11" fmla="*/ 3310907 h 6889089"/>
              <a:gd name="connsiteX12" fmla="*/ 7552614 w 9160372"/>
              <a:gd name="connsiteY12" fmla="*/ 4330673 h 6889089"/>
              <a:gd name="connsiteX13" fmla="*/ 7533598 w 9160372"/>
              <a:gd name="connsiteY13" fmla="*/ 4558998 h 6889089"/>
              <a:gd name="connsiteX14" fmla="*/ 7530946 w 9160372"/>
              <a:gd name="connsiteY14" fmla="*/ 5067652 h 6889089"/>
              <a:gd name="connsiteX15" fmla="*/ 7561790 w 9160372"/>
              <a:gd name="connsiteY15" fmla="*/ 5365057 h 6889089"/>
              <a:gd name="connsiteX16" fmla="*/ 7654548 w 9160372"/>
              <a:gd name="connsiteY16" fmla="*/ 6059004 h 6889089"/>
              <a:gd name="connsiteX17" fmla="*/ 7844483 w 9160372"/>
              <a:gd name="connsiteY17" fmla="*/ 6725834 h 6889089"/>
              <a:gd name="connsiteX18" fmla="*/ 7962047 w 9160372"/>
              <a:gd name="connsiteY18" fmla="*/ 6882804 h 6889089"/>
              <a:gd name="connsiteX19" fmla="*/ 7942651 w 9160372"/>
              <a:gd name="connsiteY19" fmla="*/ 6863543 h 6889089"/>
              <a:gd name="connsiteX20" fmla="*/ 7866814 w 9160372"/>
              <a:gd name="connsiteY20" fmla="*/ 6867357 h 6889089"/>
              <a:gd name="connsiteX21" fmla="*/ 7872414 w 9160372"/>
              <a:gd name="connsiteY21" fmla="*/ 6876620 h 6889089"/>
              <a:gd name="connsiteX22" fmla="*/ 0 w 9160372"/>
              <a:gd name="connsiteY22" fmla="*/ 6862334 h 6889089"/>
              <a:gd name="connsiteX23" fmla="*/ 0 w 9160372"/>
              <a:gd name="connsiteY23" fmla="*/ 4334 h 6889089"/>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552614 w 9160372"/>
              <a:gd name="connsiteY12" fmla="*/ 4330673 h 6882804"/>
              <a:gd name="connsiteX13" fmla="*/ 7533598 w 9160372"/>
              <a:gd name="connsiteY13" fmla="*/ 4558998 h 6882804"/>
              <a:gd name="connsiteX14" fmla="*/ 7530946 w 9160372"/>
              <a:gd name="connsiteY14" fmla="*/ 5067652 h 6882804"/>
              <a:gd name="connsiteX15" fmla="*/ 7561790 w 9160372"/>
              <a:gd name="connsiteY15" fmla="*/ 5365057 h 6882804"/>
              <a:gd name="connsiteX16" fmla="*/ 7654548 w 9160372"/>
              <a:gd name="connsiteY16" fmla="*/ 6059004 h 6882804"/>
              <a:gd name="connsiteX17" fmla="*/ 7844483 w 9160372"/>
              <a:gd name="connsiteY17" fmla="*/ 6725834 h 6882804"/>
              <a:gd name="connsiteX18" fmla="*/ 7962047 w 9160372"/>
              <a:gd name="connsiteY18" fmla="*/ 6882804 h 6882804"/>
              <a:gd name="connsiteX19" fmla="*/ 7942651 w 9160372"/>
              <a:gd name="connsiteY19" fmla="*/ 6863543 h 6882804"/>
              <a:gd name="connsiteX20" fmla="*/ 7866814 w 9160372"/>
              <a:gd name="connsiteY20" fmla="*/ 6867357 h 6882804"/>
              <a:gd name="connsiteX21" fmla="*/ 7872414 w 9160372"/>
              <a:gd name="connsiteY21" fmla="*/ 6876620 h 6882804"/>
              <a:gd name="connsiteX22" fmla="*/ 0 w 9160372"/>
              <a:gd name="connsiteY22" fmla="*/ 6862334 h 6882804"/>
              <a:gd name="connsiteX23" fmla="*/ 0 w 9160372"/>
              <a:gd name="connsiteY23"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552614 w 9160372"/>
              <a:gd name="connsiteY12" fmla="*/ 4330673 h 6882804"/>
              <a:gd name="connsiteX13" fmla="*/ 7533598 w 9160372"/>
              <a:gd name="connsiteY13" fmla="*/ 4558998 h 6882804"/>
              <a:gd name="connsiteX14" fmla="*/ 7530946 w 9160372"/>
              <a:gd name="connsiteY14" fmla="*/ 5067652 h 6882804"/>
              <a:gd name="connsiteX15" fmla="*/ 7561790 w 9160372"/>
              <a:gd name="connsiteY15" fmla="*/ 5365057 h 6882804"/>
              <a:gd name="connsiteX16" fmla="*/ 7654548 w 9160372"/>
              <a:gd name="connsiteY16" fmla="*/ 6059004 h 6882804"/>
              <a:gd name="connsiteX17" fmla="*/ 7844483 w 9160372"/>
              <a:gd name="connsiteY17" fmla="*/ 6725834 h 6882804"/>
              <a:gd name="connsiteX18" fmla="*/ 7962047 w 9160372"/>
              <a:gd name="connsiteY18" fmla="*/ 6882804 h 6882804"/>
              <a:gd name="connsiteX19" fmla="*/ 7942651 w 9160372"/>
              <a:gd name="connsiteY19" fmla="*/ 6863543 h 6882804"/>
              <a:gd name="connsiteX20" fmla="*/ 7866814 w 9160372"/>
              <a:gd name="connsiteY20" fmla="*/ 6867357 h 6882804"/>
              <a:gd name="connsiteX21" fmla="*/ 7872414 w 9160372"/>
              <a:gd name="connsiteY21" fmla="*/ 6876620 h 6882804"/>
              <a:gd name="connsiteX22" fmla="*/ 0 w 9160372"/>
              <a:gd name="connsiteY22" fmla="*/ 6862334 h 6882804"/>
              <a:gd name="connsiteX23" fmla="*/ 0 w 9160372"/>
              <a:gd name="connsiteY23"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552614 w 9160372"/>
              <a:gd name="connsiteY12" fmla="*/ 4330673 h 6882804"/>
              <a:gd name="connsiteX13" fmla="*/ 7533598 w 9160372"/>
              <a:gd name="connsiteY13" fmla="*/ 4558998 h 6882804"/>
              <a:gd name="connsiteX14" fmla="*/ 7530946 w 9160372"/>
              <a:gd name="connsiteY14" fmla="*/ 5067652 h 6882804"/>
              <a:gd name="connsiteX15" fmla="*/ 7561790 w 9160372"/>
              <a:gd name="connsiteY15" fmla="*/ 5365057 h 6882804"/>
              <a:gd name="connsiteX16" fmla="*/ 7654548 w 9160372"/>
              <a:gd name="connsiteY16" fmla="*/ 6059004 h 6882804"/>
              <a:gd name="connsiteX17" fmla="*/ 7844483 w 9160372"/>
              <a:gd name="connsiteY17" fmla="*/ 6725834 h 6882804"/>
              <a:gd name="connsiteX18" fmla="*/ 7962047 w 9160372"/>
              <a:gd name="connsiteY18" fmla="*/ 6882804 h 6882804"/>
              <a:gd name="connsiteX19" fmla="*/ 7942651 w 9160372"/>
              <a:gd name="connsiteY19" fmla="*/ 6863543 h 6882804"/>
              <a:gd name="connsiteX20" fmla="*/ 7866814 w 9160372"/>
              <a:gd name="connsiteY20" fmla="*/ 6867357 h 6882804"/>
              <a:gd name="connsiteX21" fmla="*/ 7872414 w 9160372"/>
              <a:gd name="connsiteY21" fmla="*/ 6876620 h 6882804"/>
              <a:gd name="connsiteX22" fmla="*/ 0 w 9160372"/>
              <a:gd name="connsiteY22" fmla="*/ 6862334 h 6882804"/>
              <a:gd name="connsiteX23" fmla="*/ 0 w 9160372"/>
              <a:gd name="connsiteY23"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552614 w 9160372"/>
              <a:gd name="connsiteY12" fmla="*/ 4330673 h 6882804"/>
              <a:gd name="connsiteX13" fmla="*/ 7533598 w 9160372"/>
              <a:gd name="connsiteY13" fmla="*/ 4558998 h 6882804"/>
              <a:gd name="connsiteX14" fmla="*/ 7530946 w 9160372"/>
              <a:gd name="connsiteY14" fmla="*/ 5067652 h 6882804"/>
              <a:gd name="connsiteX15" fmla="*/ 7561790 w 9160372"/>
              <a:gd name="connsiteY15" fmla="*/ 5365057 h 6882804"/>
              <a:gd name="connsiteX16" fmla="*/ 7654548 w 9160372"/>
              <a:gd name="connsiteY16" fmla="*/ 6059004 h 6882804"/>
              <a:gd name="connsiteX17" fmla="*/ 7844483 w 9160372"/>
              <a:gd name="connsiteY17" fmla="*/ 6725834 h 6882804"/>
              <a:gd name="connsiteX18" fmla="*/ 7962047 w 9160372"/>
              <a:gd name="connsiteY18" fmla="*/ 6882804 h 6882804"/>
              <a:gd name="connsiteX19" fmla="*/ 7942651 w 9160372"/>
              <a:gd name="connsiteY19" fmla="*/ 6863543 h 6882804"/>
              <a:gd name="connsiteX20" fmla="*/ 7866814 w 9160372"/>
              <a:gd name="connsiteY20" fmla="*/ 6867357 h 6882804"/>
              <a:gd name="connsiteX21" fmla="*/ 7872414 w 9160372"/>
              <a:gd name="connsiteY21" fmla="*/ 6876620 h 6882804"/>
              <a:gd name="connsiteX22" fmla="*/ 0 w 9160372"/>
              <a:gd name="connsiteY22" fmla="*/ 6862334 h 6882804"/>
              <a:gd name="connsiteX23" fmla="*/ 0 w 9160372"/>
              <a:gd name="connsiteY23"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552614 w 9160372"/>
              <a:gd name="connsiteY12" fmla="*/ 4330673 h 6882804"/>
              <a:gd name="connsiteX13" fmla="*/ 7533598 w 9160372"/>
              <a:gd name="connsiteY13" fmla="*/ 4558998 h 6882804"/>
              <a:gd name="connsiteX14" fmla="*/ 7530946 w 9160372"/>
              <a:gd name="connsiteY14" fmla="*/ 5067652 h 6882804"/>
              <a:gd name="connsiteX15" fmla="*/ 7561790 w 9160372"/>
              <a:gd name="connsiteY15" fmla="*/ 5365057 h 6882804"/>
              <a:gd name="connsiteX16" fmla="*/ 7654548 w 9160372"/>
              <a:gd name="connsiteY16" fmla="*/ 6059004 h 6882804"/>
              <a:gd name="connsiteX17" fmla="*/ 7844483 w 9160372"/>
              <a:gd name="connsiteY17" fmla="*/ 6725834 h 6882804"/>
              <a:gd name="connsiteX18" fmla="*/ 7962047 w 9160372"/>
              <a:gd name="connsiteY18" fmla="*/ 6882804 h 6882804"/>
              <a:gd name="connsiteX19" fmla="*/ 7942651 w 9160372"/>
              <a:gd name="connsiteY19" fmla="*/ 6863543 h 6882804"/>
              <a:gd name="connsiteX20" fmla="*/ 7866814 w 9160372"/>
              <a:gd name="connsiteY20" fmla="*/ 6867357 h 6882804"/>
              <a:gd name="connsiteX21" fmla="*/ 7872414 w 9160372"/>
              <a:gd name="connsiteY21" fmla="*/ 6876620 h 6882804"/>
              <a:gd name="connsiteX22" fmla="*/ 0 w 9160372"/>
              <a:gd name="connsiteY22" fmla="*/ 6862334 h 6882804"/>
              <a:gd name="connsiteX23" fmla="*/ 0 w 9160372"/>
              <a:gd name="connsiteY23"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615605 w 9160372"/>
              <a:gd name="connsiteY12" fmla="*/ 3809644 h 6882804"/>
              <a:gd name="connsiteX13" fmla="*/ 7552614 w 9160372"/>
              <a:gd name="connsiteY13" fmla="*/ 4330673 h 6882804"/>
              <a:gd name="connsiteX14" fmla="*/ 7533598 w 9160372"/>
              <a:gd name="connsiteY14" fmla="*/ 4558998 h 6882804"/>
              <a:gd name="connsiteX15" fmla="*/ 7530946 w 9160372"/>
              <a:gd name="connsiteY15" fmla="*/ 5067652 h 6882804"/>
              <a:gd name="connsiteX16" fmla="*/ 7561790 w 9160372"/>
              <a:gd name="connsiteY16" fmla="*/ 5365057 h 6882804"/>
              <a:gd name="connsiteX17" fmla="*/ 7654548 w 9160372"/>
              <a:gd name="connsiteY17" fmla="*/ 6059004 h 6882804"/>
              <a:gd name="connsiteX18" fmla="*/ 7844483 w 9160372"/>
              <a:gd name="connsiteY18" fmla="*/ 6725834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615605 w 9160372"/>
              <a:gd name="connsiteY12" fmla="*/ 3809644 h 6882804"/>
              <a:gd name="connsiteX13" fmla="*/ 7552614 w 9160372"/>
              <a:gd name="connsiteY13" fmla="*/ 4330673 h 6882804"/>
              <a:gd name="connsiteX14" fmla="*/ 7533598 w 9160372"/>
              <a:gd name="connsiteY14" fmla="*/ 4558998 h 6882804"/>
              <a:gd name="connsiteX15" fmla="*/ 7530946 w 9160372"/>
              <a:gd name="connsiteY15" fmla="*/ 5067652 h 6882804"/>
              <a:gd name="connsiteX16" fmla="*/ 7561790 w 9160372"/>
              <a:gd name="connsiteY16" fmla="*/ 5365057 h 6882804"/>
              <a:gd name="connsiteX17" fmla="*/ 7654548 w 9160372"/>
              <a:gd name="connsiteY17" fmla="*/ 6059004 h 6882804"/>
              <a:gd name="connsiteX18" fmla="*/ 7865585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615605 w 9160372"/>
              <a:gd name="connsiteY12" fmla="*/ 3809644 h 6882804"/>
              <a:gd name="connsiteX13" fmla="*/ 7552614 w 9160372"/>
              <a:gd name="connsiteY13" fmla="*/ 4330673 h 6882804"/>
              <a:gd name="connsiteX14" fmla="*/ 7533598 w 9160372"/>
              <a:gd name="connsiteY14" fmla="*/ 4558998 h 6882804"/>
              <a:gd name="connsiteX15" fmla="*/ 7530946 w 9160372"/>
              <a:gd name="connsiteY15" fmla="*/ 5067652 h 6882804"/>
              <a:gd name="connsiteX16" fmla="*/ 7561790 w 9160372"/>
              <a:gd name="connsiteY16" fmla="*/ 5365057 h 6882804"/>
              <a:gd name="connsiteX17" fmla="*/ 7654548 w 9160372"/>
              <a:gd name="connsiteY17" fmla="*/ 6059004 h 6882804"/>
              <a:gd name="connsiteX18" fmla="*/ 7865585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615605 w 9160372"/>
              <a:gd name="connsiteY12" fmla="*/ 3809644 h 6882804"/>
              <a:gd name="connsiteX13" fmla="*/ 7552614 w 9160372"/>
              <a:gd name="connsiteY13" fmla="*/ 4330673 h 6882804"/>
              <a:gd name="connsiteX14" fmla="*/ 7533598 w 9160372"/>
              <a:gd name="connsiteY14" fmla="*/ 4558998 h 6882804"/>
              <a:gd name="connsiteX15" fmla="*/ 7530946 w 9160372"/>
              <a:gd name="connsiteY15" fmla="*/ 5067652 h 6882804"/>
              <a:gd name="connsiteX16" fmla="*/ 7561790 w 9160372"/>
              <a:gd name="connsiteY16" fmla="*/ 5365057 h 6882804"/>
              <a:gd name="connsiteX17" fmla="*/ 7735016 w 9160372"/>
              <a:gd name="connsiteY17" fmla="*/ 6059004 h 6882804"/>
              <a:gd name="connsiteX18" fmla="*/ 7865585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615605 w 9160372"/>
              <a:gd name="connsiteY12" fmla="*/ 3809644 h 6882804"/>
              <a:gd name="connsiteX13" fmla="*/ 7552614 w 9160372"/>
              <a:gd name="connsiteY13" fmla="*/ 4330673 h 6882804"/>
              <a:gd name="connsiteX14" fmla="*/ 7533598 w 9160372"/>
              <a:gd name="connsiteY14" fmla="*/ 4558998 h 6882804"/>
              <a:gd name="connsiteX15" fmla="*/ 7530946 w 9160372"/>
              <a:gd name="connsiteY15" fmla="*/ 5067652 h 6882804"/>
              <a:gd name="connsiteX16" fmla="*/ 7561790 w 9160372"/>
              <a:gd name="connsiteY16" fmla="*/ 5365057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615605 w 9160372"/>
              <a:gd name="connsiteY12" fmla="*/ 3809644 h 6882804"/>
              <a:gd name="connsiteX13" fmla="*/ 7552614 w 9160372"/>
              <a:gd name="connsiteY13" fmla="*/ 4330673 h 6882804"/>
              <a:gd name="connsiteX14" fmla="*/ 7533598 w 9160372"/>
              <a:gd name="connsiteY14" fmla="*/ 4558998 h 6882804"/>
              <a:gd name="connsiteX15" fmla="*/ 7530946 w 9160372"/>
              <a:gd name="connsiteY15" fmla="*/ 5067652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615605 w 9160372"/>
              <a:gd name="connsiteY12" fmla="*/ 3809644 h 6882804"/>
              <a:gd name="connsiteX13" fmla="*/ 7552614 w 9160372"/>
              <a:gd name="connsiteY13" fmla="*/ 4330673 h 6882804"/>
              <a:gd name="connsiteX14" fmla="*/ 7533598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660070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772746 w 9160372"/>
              <a:gd name="connsiteY10" fmla="*/ 2735884 h 6882804"/>
              <a:gd name="connsiteX11" fmla="*/ 7660070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15605 w 9160372"/>
              <a:gd name="connsiteY12" fmla="*/ 3809644 h 6882804"/>
              <a:gd name="connsiteX13" fmla="*/ 7567245 w 9160372"/>
              <a:gd name="connsiteY13" fmla="*/ 4308728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08290 w 9160372"/>
              <a:gd name="connsiteY12" fmla="*/ 3802329 h 6882804"/>
              <a:gd name="connsiteX13" fmla="*/ 7567245 w 9160372"/>
              <a:gd name="connsiteY13" fmla="*/ 4308728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08290 w 9160372"/>
              <a:gd name="connsiteY12" fmla="*/ 3802329 h 6882804"/>
              <a:gd name="connsiteX13" fmla="*/ 7567245 w 9160372"/>
              <a:gd name="connsiteY13" fmla="*/ 4308728 h 6882804"/>
              <a:gd name="connsiteX14" fmla="*/ 7577490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08290 w 9160372"/>
              <a:gd name="connsiteY12" fmla="*/ 3802329 h 6882804"/>
              <a:gd name="connsiteX13" fmla="*/ 7567245 w 9160372"/>
              <a:gd name="connsiteY13" fmla="*/ 4308728 h 6882804"/>
              <a:gd name="connsiteX14" fmla="*/ 7577490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54635 w 9160372"/>
              <a:gd name="connsiteY9" fmla="*/ 2224636 h 6882804"/>
              <a:gd name="connsiteX10" fmla="*/ 7772746 w 9160372"/>
              <a:gd name="connsiteY10" fmla="*/ 2735884 h 6882804"/>
              <a:gd name="connsiteX11" fmla="*/ 7660070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54635 w 9160372"/>
              <a:gd name="connsiteY9" fmla="*/ 2224636 h 6882804"/>
              <a:gd name="connsiteX10" fmla="*/ 7772746 w 9160372"/>
              <a:gd name="connsiteY10" fmla="*/ 2735884 h 6882804"/>
              <a:gd name="connsiteX11" fmla="*/ 7660070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582152 w 9160372"/>
              <a:gd name="connsiteY15" fmla="*/ 5016445 h 6882804"/>
              <a:gd name="connsiteX16" fmla="*/ 7652210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54635 w 9160372"/>
              <a:gd name="connsiteY9" fmla="*/ 2224636 h 6882804"/>
              <a:gd name="connsiteX10" fmla="*/ 7772746 w 9160372"/>
              <a:gd name="connsiteY10" fmla="*/ 2735884 h 6882804"/>
              <a:gd name="connsiteX11" fmla="*/ 7660070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614050 w 9160372"/>
              <a:gd name="connsiteY15" fmla="*/ 5016445 h 6882804"/>
              <a:gd name="connsiteX16" fmla="*/ 7652210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54635 w 9160372"/>
              <a:gd name="connsiteY9" fmla="*/ 2224636 h 6882804"/>
              <a:gd name="connsiteX10" fmla="*/ 7772746 w 9160372"/>
              <a:gd name="connsiteY10" fmla="*/ 2735884 h 6882804"/>
              <a:gd name="connsiteX11" fmla="*/ 7660070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614050 w 9160372"/>
              <a:gd name="connsiteY15" fmla="*/ 5016445 h 6882804"/>
              <a:gd name="connsiteX16" fmla="*/ 7630862 w 9160372"/>
              <a:gd name="connsiteY16" fmla="*/ 5383046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54635 w 9160372"/>
              <a:gd name="connsiteY9" fmla="*/ 2224636 h 6882804"/>
              <a:gd name="connsiteX10" fmla="*/ 7772746 w 9160372"/>
              <a:gd name="connsiteY10" fmla="*/ 2735884 h 6882804"/>
              <a:gd name="connsiteX11" fmla="*/ 7660070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592702 w 9160372"/>
              <a:gd name="connsiteY15" fmla="*/ 5020003 h 6882804"/>
              <a:gd name="connsiteX16" fmla="*/ 7630862 w 9160372"/>
              <a:gd name="connsiteY16" fmla="*/ 5383046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54635 w 9160372"/>
              <a:gd name="connsiteY9" fmla="*/ 2224636 h 6882804"/>
              <a:gd name="connsiteX10" fmla="*/ 7790536 w 9160372"/>
              <a:gd name="connsiteY10" fmla="*/ 2735884 h 6882804"/>
              <a:gd name="connsiteX11" fmla="*/ 7660070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592702 w 9160372"/>
              <a:gd name="connsiteY15" fmla="*/ 5020003 h 6882804"/>
              <a:gd name="connsiteX16" fmla="*/ 7630862 w 9160372"/>
              <a:gd name="connsiteY16" fmla="*/ 5383046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33287 w 9160372"/>
              <a:gd name="connsiteY9" fmla="*/ 2221078 h 6882804"/>
              <a:gd name="connsiteX10" fmla="*/ 7790536 w 9160372"/>
              <a:gd name="connsiteY10" fmla="*/ 2735884 h 6882804"/>
              <a:gd name="connsiteX11" fmla="*/ 7660070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592702 w 9160372"/>
              <a:gd name="connsiteY15" fmla="*/ 5020003 h 6882804"/>
              <a:gd name="connsiteX16" fmla="*/ 7630862 w 9160372"/>
              <a:gd name="connsiteY16" fmla="*/ 5383046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33287 w 9160372"/>
              <a:gd name="connsiteY9" fmla="*/ 2221078 h 6882804"/>
              <a:gd name="connsiteX10" fmla="*/ 7790536 w 9160372"/>
              <a:gd name="connsiteY10" fmla="*/ 2735884 h 6882804"/>
              <a:gd name="connsiteX11" fmla="*/ 7660070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592702 w 9160372"/>
              <a:gd name="connsiteY15" fmla="*/ 5020003 h 6882804"/>
              <a:gd name="connsiteX16" fmla="*/ 7630862 w 9160372"/>
              <a:gd name="connsiteY16" fmla="*/ 5383046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48468 w 9160372"/>
              <a:gd name="connsiteY3" fmla="*/ 108341 h 6882804"/>
              <a:gd name="connsiteX4" fmla="*/ 8904106 w 9160372"/>
              <a:gd name="connsiteY4" fmla="*/ 296403 h 6882804"/>
              <a:gd name="connsiteX5" fmla="*/ 8761612 w 9160372"/>
              <a:gd name="connsiteY5" fmla="*/ 496946 h 6882804"/>
              <a:gd name="connsiteX6" fmla="*/ 8349399 w 9160372"/>
              <a:gd name="connsiteY6" fmla="*/ 1184160 h 6882804"/>
              <a:gd name="connsiteX7" fmla="*/ 8133375 w 9160372"/>
              <a:gd name="connsiteY7" fmla="*/ 1681042 h 6882804"/>
              <a:gd name="connsiteX8" fmla="*/ 7933287 w 9160372"/>
              <a:gd name="connsiteY8" fmla="*/ 2221078 h 6882804"/>
              <a:gd name="connsiteX9" fmla="*/ 7790536 w 9160372"/>
              <a:gd name="connsiteY9" fmla="*/ 2735884 h 6882804"/>
              <a:gd name="connsiteX10" fmla="*/ 7660070 w 9160372"/>
              <a:gd name="connsiteY10" fmla="*/ 3310907 h 6882804"/>
              <a:gd name="connsiteX11" fmla="*/ 7608290 w 9160372"/>
              <a:gd name="connsiteY11" fmla="*/ 3802329 h 6882804"/>
              <a:gd name="connsiteX12" fmla="*/ 7574560 w 9160372"/>
              <a:gd name="connsiteY12" fmla="*/ 4286782 h 6882804"/>
              <a:gd name="connsiteX13" fmla="*/ 7577490 w 9160372"/>
              <a:gd name="connsiteY13" fmla="*/ 4558998 h 6882804"/>
              <a:gd name="connsiteX14" fmla="*/ 7592702 w 9160372"/>
              <a:gd name="connsiteY14" fmla="*/ 5020003 h 6882804"/>
              <a:gd name="connsiteX15" fmla="*/ 7630862 w 9160372"/>
              <a:gd name="connsiteY15" fmla="*/ 5383046 h 6882804"/>
              <a:gd name="connsiteX16" fmla="*/ 7735016 w 9160372"/>
              <a:gd name="connsiteY16" fmla="*/ 6059004 h 6882804"/>
              <a:gd name="connsiteX17" fmla="*/ 7894846 w 9160372"/>
              <a:gd name="connsiteY17" fmla="*/ 6718801 h 6882804"/>
              <a:gd name="connsiteX18" fmla="*/ 7962047 w 9160372"/>
              <a:gd name="connsiteY18" fmla="*/ 6882804 h 6882804"/>
              <a:gd name="connsiteX19" fmla="*/ 7942651 w 9160372"/>
              <a:gd name="connsiteY19" fmla="*/ 6863543 h 6882804"/>
              <a:gd name="connsiteX20" fmla="*/ 7866814 w 9160372"/>
              <a:gd name="connsiteY20" fmla="*/ 6867357 h 6882804"/>
              <a:gd name="connsiteX21" fmla="*/ 7872414 w 9160372"/>
              <a:gd name="connsiteY21" fmla="*/ 6876620 h 6882804"/>
              <a:gd name="connsiteX22" fmla="*/ 0 w 9160372"/>
              <a:gd name="connsiteY22" fmla="*/ 6862334 h 6882804"/>
              <a:gd name="connsiteX23" fmla="*/ 0 w 9160372"/>
              <a:gd name="connsiteY23" fmla="*/ 4334 h 6882804"/>
              <a:gd name="connsiteX0" fmla="*/ 0 w 9790785"/>
              <a:gd name="connsiteY0" fmla="*/ 4334 h 6882804"/>
              <a:gd name="connsiteX1" fmla="*/ 9133848 w 9790785"/>
              <a:gd name="connsiteY1" fmla="*/ 0 h 6882804"/>
              <a:gd name="connsiteX2" fmla="*/ 9048468 w 9790785"/>
              <a:gd name="connsiteY2" fmla="*/ 108341 h 6882804"/>
              <a:gd name="connsiteX3" fmla="*/ 8904106 w 9790785"/>
              <a:gd name="connsiteY3" fmla="*/ 296403 h 6882804"/>
              <a:gd name="connsiteX4" fmla="*/ 8761612 w 9790785"/>
              <a:gd name="connsiteY4" fmla="*/ 496946 h 6882804"/>
              <a:gd name="connsiteX5" fmla="*/ 8349399 w 9790785"/>
              <a:gd name="connsiteY5" fmla="*/ 1184160 h 6882804"/>
              <a:gd name="connsiteX6" fmla="*/ 8133375 w 9790785"/>
              <a:gd name="connsiteY6" fmla="*/ 1681042 h 6882804"/>
              <a:gd name="connsiteX7" fmla="*/ 7933287 w 9790785"/>
              <a:gd name="connsiteY7" fmla="*/ 2221078 h 6882804"/>
              <a:gd name="connsiteX8" fmla="*/ 7790536 w 9790785"/>
              <a:gd name="connsiteY8" fmla="*/ 2735884 h 6882804"/>
              <a:gd name="connsiteX9" fmla="*/ 7660070 w 9790785"/>
              <a:gd name="connsiteY9" fmla="*/ 3310907 h 6882804"/>
              <a:gd name="connsiteX10" fmla="*/ 7608290 w 9790785"/>
              <a:gd name="connsiteY10" fmla="*/ 3802329 h 6882804"/>
              <a:gd name="connsiteX11" fmla="*/ 7574560 w 9790785"/>
              <a:gd name="connsiteY11" fmla="*/ 4286782 h 6882804"/>
              <a:gd name="connsiteX12" fmla="*/ 7577490 w 9790785"/>
              <a:gd name="connsiteY12" fmla="*/ 4558998 h 6882804"/>
              <a:gd name="connsiteX13" fmla="*/ 7592702 w 9790785"/>
              <a:gd name="connsiteY13" fmla="*/ 5020003 h 6882804"/>
              <a:gd name="connsiteX14" fmla="*/ 7630862 w 9790785"/>
              <a:gd name="connsiteY14" fmla="*/ 5383046 h 6882804"/>
              <a:gd name="connsiteX15" fmla="*/ 7735016 w 9790785"/>
              <a:gd name="connsiteY15" fmla="*/ 6059004 h 6882804"/>
              <a:gd name="connsiteX16" fmla="*/ 7894846 w 9790785"/>
              <a:gd name="connsiteY16" fmla="*/ 6718801 h 6882804"/>
              <a:gd name="connsiteX17" fmla="*/ 7962047 w 9790785"/>
              <a:gd name="connsiteY17" fmla="*/ 6882804 h 6882804"/>
              <a:gd name="connsiteX18" fmla="*/ 7942651 w 9790785"/>
              <a:gd name="connsiteY18" fmla="*/ 6863543 h 6882804"/>
              <a:gd name="connsiteX19" fmla="*/ 7866814 w 9790785"/>
              <a:gd name="connsiteY19" fmla="*/ 6867357 h 6882804"/>
              <a:gd name="connsiteX20" fmla="*/ 7872414 w 9790785"/>
              <a:gd name="connsiteY20" fmla="*/ 6876620 h 6882804"/>
              <a:gd name="connsiteX21" fmla="*/ 0 w 9790785"/>
              <a:gd name="connsiteY21" fmla="*/ 6862334 h 6882804"/>
              <a:gd name="connsiteX22" fmla="*/ 0 w 9790785"/>
              <a:gd name="connsiteY22" fmla="*/ 4334 h 6882804"/>
              <a:gd name="connsiteX0" fmla="*/ 0 w 9133848"/>
              <a:gd name="connsiteY0" fmla="*/ 4334 h 6882804"/>
              <a:gd name="connsiteX1" fmla="*/ 9133848 w 9133848"/>
              <a:gd name="connsiteY1" fmla="*/ 0 h 6882804"/>
              <a:gd name="connsiteX2" fmla="*/ 9048468 w 9133848"/>
              <a:gd name="connsiteY2" fmla="*/ 108341 h 6882804"/>
              <a:gd name="connsiteX3" fmla="*/ 8904106 w 9133848"/>
              <a:gd name="connsiteY3" fmla="*/ 296403 h 6882804"/>
              <a:gd name="connsiteX4" fmla="*/ 8761612 w 9133848"/>
              <a:gd name="connsiteY4" fmla="*/ 496946 h 6882804"/>
              <a:gd name="connsiteX5" fmla="*/ 8349399 w 9133848"/>
              <a:gd name="connsiteY5" fmla="*/ 1184160 h 6882804"/>
              <a:gd name="connsiteX6" fmla="*/ 8133375 w 9133848"/>
              <a:gd name="connsiteY6" fmla="*/ 1681042 h 6882804"/>
              <a:gd name="connsiteX7" fmla="*/ 7933287 w 9133848"/>
              <a:gd name="connsiteY7" fmla="*/ 2221078 h 6882804"/>
              <a:gd name="connsiteX8" fmla="*/ 7790536 w 9133848"/>
              <a:gd name="connsiteY8" fmla="*/ 2735884 h 6882804"/>
              <a:gd name="connsiteX9" fmla="*/ 7660070 w 9133848"/>
              <a:gd name="connsiteY9" fmla="*/ 3310907 h 6882804"/>
              <a:gd name="connsiteX10" fmla="*/ 7608290 w 9133848"/>
              <a:gd name="connsiteY10" fmla="*/ 3802329 h 6882804"/>
              <a:gd name="connsiteX11" fmla="*/ 7574560 w 9133848"/>
              <a:gd name="connsiteY11" fmla="*/ 4286782 h 6882804"/>
              <a:gd name="connsiteX12" fmla="*/ 7577490 w 9133848"/>
              <a:gd name="connsiteY12" fmla="*/ 4558998 h 6882804"/>
              <a:gd name="connsiteX13" fmla="*/ 7592702 w 9133848"/>
              <a:gd name="connsiteY13" fmla="*/ 5020003 h 6882804"/>
              <a:gd name="connsiteX14" fmla="*/ 7630862 w 9133848"/>
              <a:gd name="connsiteY14" fmla="*/ 5383046 h 6882804"/>
              <a:gd name="connsiteX15" fmla="*/ 7735016 w 9133848"/>
              <a:gd name="connsiteY15" fmla="*/ 6059004 h 6882804"/>
              <a:gd name="connsiteX16" fmla="*/ 7894846 w 9133848"/>
              <a:gd name="connsiteY16" fmla="*/ 6718801 h 6882804"/>
              <a:gd name="connsiteX17" fmla="*/ 7962047 w 9133848"/>
              <a:gd name="connsiteY17" fmla="*/ 6882804 h 6882804"/>
              <a:gd name="connsiteX18" fmla="*/ 7942651 w 9133848"/>
              <a:gd name="connsiteY18" fmla="*/ 6863543 h 6882804"/>
              <a:gd name="connsiteX19" fmla="*/ 7866814 w 9133848"/>
              <a:gd name="connsiteY19" fmla="*/ 6867357 h 6882804"/>
              <a:gd name="connsiteX20" fmla="*/ 7872414 w 9133848"/>
              <a:gd name="connsiteY20" fmla="*/ 6876620 h 6882804"/>
              <a:gd name="connsiteX21" fmla="*/ 0 w 9133848"/>
              <a:gd name="connsiteY21" fmla="*/ 6862334 h 6882804"/>
              <a:gd name="connsiteX22" fmla="*/ 0 w 9133848"/>
              <a:gd name="connsiteY22" fmla="*/ 4334 h 6882804"/>
              <a:gd name="connsiteX0" fmla="*/ 0 w 9133848"/>
              <a:gd name="connsiteY0" fmla="*/ 4334 h 6882804"/>
              <a:gd name="connsiteX1" fmla="*/ 9133848 w 9133848"/>
              <a:gd name="connsiteY1" fmla="*/ 0 h 6882804"/>
              <a:gd name="connsiteX2" fmla="*/ 9048468 w 9133848"/>
              <a:gd name="connsiteY2" fmla="*/ 108341 h 6882804"/>
              <a:gd name="connsiteX3" fmla="*/ 8904106 w 9133848"/>
              <a:gd name="connsiteY3" fmla="*/ 296403 h 6882804"/>
              <a:gd name="connsiteX4" fmla="*/ 8761612 w 9133848"/>
              <a:gd name="connsiteY4" fmla="*/ 496946 h 6882804"/>
              <a:gd name="connsiteX5" fmla="*/ 8364639 w 9133848"/>
              <a:gd name="connsiteY5" fmla="*/ 1191780 h 6882804"/>
              <a:gd name="connsiteX6" fmla="*/ 8133375 w 9133848"/>
              <a:gd name="connsiteY6" fmla="*/ 1681042 h 6882804"/>
              <a:gd name="connsiteX7" fmla="*/ 7933287 w 9133848"/>
              <a:gd name="connsiteY7" fmla="*/ 2221078 h 6882804"/>
              <a:gd name="connsiteX8" fmla="*/ 7790536 w 9133848"/>
              <a:gd name="connsiteY8" fmla="*/ 2735884 h 6882804"/>
              <a:gd name="connsiteX9" fmla="*/ 7660070 w 9133848"/>
              <a:gd name="connsiteY9" fmla="*/ 3310907 h 6882804"/>
              <a:gd name="connsiteX10" fmla="*/ 7608290 w 9133848"/>
              <a:gd name="connsiteY10" fmla="*/ 3802329 h 6882804"/>
              <a:gd name="connsiteX11" fmla="*/ 7574560 w 9133848"/>
              <a:gd name="connsiteY11" fmla="*/ 4286782 h 6882804"/>
              <a:gd name="connsiteX12" fmla="*/ 7577490 w 9133848"/>
              <a:gd name="connsiteY12" fmla="*/ 4558998 h 6882804"/>
              <a:gd name="connsiteX13" fmla="*/ 7592702 w 9133848"/>
              <a:gd name="connsiteY13" fmla="*/ 5020003 h 6882804"/>
              <a:gd name="connsiteX14" fmla="*/ 7630862 w 9133848"/>
              <a:gd name="connsiteY14" fmla="*/ 5383046 h 6882804"/>
              <a:gd name="connsiteX15" fmla="*/ 7735016 w 9133848"/>
              <a:gd name="connsiteY15" fmla="*/ 6059004 h 6882804"/>
              <a:gd name="connsiteX16" fmla="*/ 7894846 w 9133848"/>
              <a:gd name="connsiteY16" fmla="*/ 6718801 h 6882804"/>
              <a:gd name="connsiteX17" fmla="*/ 7962047 w 9133848"/>
              <a:gd name="connsiteY17" fmla="*/ 6882804 h 6882804"/>
              <a:gd name="connsiteX18" fmla="*/ 7942651 w 9133848"/>
              <a:gd name="connsiteY18" fmla="*/ 6863543 h 6882804"/>
              <a:gd name="connsiteX19" fmla="*/ 7866814 w 9133848"/>
              <a:gd name="connsiteY19" fmla="*/ 6867357 h 6882804"/>
              <a:gd name="connsiteX20" fmla="*/ 7872414 w 9133848"/>
              <a:gd name="connsiteY20" fmla="*/ 6876620 h 6882804"/>
              <a:gd name="connsiteX21" fmla="*/ 0 w 9133848"/>
              <a:gd name="connsiteY21" fmla="*/ 6862334 h 6882804"/>
              <a:gd name="connsiteX22" fmla="*/ 0 w 9133848"/>
              <a:gd name="connsiteY22" fmla="*/ 4334 h 6882804"/>
              <a:gd name="connsiteX0" fmla="*/ 0 w 9133848"/>
              <a:gd name="connsiteY0" fmla="*/ 4334 h 6882804"/>
              <a:gd name="connsiteX1" fmla="*/ 9133848 w 9133848"/>
              <a:gd name="connsiteY1" fmla="*/ 0 h 6882804"/>
              <a:gd name="connsiteX2" fmla="*/ 9048468 w 9133848"/>
              <a:gd name="connsiteY2" fmla="*/ 108341 h 6882804"/>
              <a:gd name="connsiteX3" fmla="*/ 8904106 w 9133848"/>
              <a:gd name="connsiteY3" fmla="*/ 296403 h 6882804"/>
              <a:gd name="connsiteX4" fmla="*/ 8761612 w 9133848"/>
              <a:gd name="connsiteY4" fmla="*/ 496946 h 6882804"/>
              <a:gd name="connsiteX5" fmla="*/ 8364639 w 9133848"/>
              <a:gd name="connsiteY5" fmla="*/ 1191780 h 6882804"/>
              <a:gd name="connsiteX6" fmla="*/ 8133375 w 9133848"/>
              <a:gd name="connsiteY6" fmla="*/ 1681042 h 6882804"/>
              <a:gd name="connsiteX7" fmla="*/ 7933287 w 9133848"/>
              <a:gd name="connsiteY7" fmla="*/ 2221078 h 6882804"/>
              <a:gd name="connsiteX8" fmla="*/ 7790536 w 9133848"/>
              <a:gd name="connsiteY8" fmla="*/ 2735884 h 6882804"/>
              <a:gd name="connsiteX9" fmla="*/ 7660070 w 9133848"/>
              <a:gd name="connsiteY9" fmla="*/ 3310907 h 6882804"/>
              <a:gd name="connsiteX10" fmla="*/ 7608290 w 9133848"/>
              <a:gd name="connsiteY10" fmla="*/ 3802329 h 6882804"/>
              <a:gd name="connsiteX11" fmla="*/ 7574560 w 9133848"/>
              <a:gd name="connsiteY11" fmla="*/ 4286782 h 6882804"/>
              <a:gd name="connsiteX12" fmla="*/ 7577490 w 9133848"/>
              <a:gd name="connsiteY12" fmla="*/ 4558998 h 6882804"/>
              <a:gd name="connsiteX13" fmla="*/ 7592702 w 9133848"/>
              <a:gd name="connsiteY13" fmla="*/ 5020003 h 6882804"/>
              <a:gd name="connsiteX14" fmla="*/ 7630862 w 9133848"/>
              <a:gd name="connsiteY14" fmla="*/ 5383046 h 6882804"/>
              <a:gd name="connsiteX15" fmla="*/ 7735016 w 9133848"/>
              <a:gd name="connsiteY15" fmla="*/ 6059004 h 6882804"/>
              <a:gd name="connsiteX16" fmla="*/ 7894846 w 9133848"/>
              <a:gd name="connsiteY16" fmla="*/ 6718801 h 6882804"/>
              <a:gd name="connsiteX17" fmla="*/ 7962047 w 9133848"/>
              <a:gd name="connsiteY17" fmla="*/ 6882804 h 6882804"/>
              <a:gd name="connsiteX18" fmla="*/ 7942651 w 9133848"/>
              <a:gd name="connsiteY18" fmla="*/ 6863543 h 6882804"/>
              <a:gd name="connsiteX19" fmla="*/ 7866814 w 9133848"/>
              <a:gd name="connsiteY19" fmla="*/ 6867357 h 6882804"/>
              <a:gd name="connsiteX20" fmla="*/ 7872414 w 9133848"/>
              <a:gd name="connsiteY20" fmla="*/ 6876620 h 6882804"/>
              <a:gd name="connsiteX21" fmla="*/ 0 w 9133848"/>
              <a:gd name="connsiteY21" fmla="*/ 6862334 h 6882804"/>
              <a:gd name="connsiteX22" fmla="*/ 0 w 9133848"/>
              <a:gd name="connsiteY22" fmla="*/ 4334 h 6882804"/>
              <a:gd name="connsiteX0" fmla="*/ 0 w 9133848"/>
              <a:gd name="connsiteY0" fmla="*/ 4334 h 6890993"/>
              <a:gd name="connsiteX1" fmla="*/ 9133848 w 9133848"/>
              <a:gd name="connsiteY1" fmla="*/ 0 h 6890993"/>
              <a:gd name="connsiteX2" fmla="*/ 9048468 w 9133848"/>
              <a:gd name="connsiteY2" fmla="*/ 108341 h 6890993"/>
              <a:gd name="connsiteX3" fmla="*/ 8904106 w 9133848"/>
              <a:gd name="connsiteY3" fmla="*/ 296403 h 6890993"/>
              <a:gd name="connsiteX4" fmla="*/ 8761612 w 9133848"/>
              <a:gd name="connsiteY4" fmla="*/ 496946 h 6890993"/>
              <a:gd name="connsiteX5" fmla="*/ 8364639 w 9133848"/>
              <a:gd name="connsiteY5" fmla="*/ 1191780 h 6890993"/>
              <a:gd name="connsiteX6" fmla="*/ 8133375 w 9133848"/>
              <a:gd name="connsiteY6" fmla="*/ 1681042 h 6890993"/>
              <a:gd name="connsiteX7" fmla="*/ 7933287 w 9133848"/>
              <a:gd name="connsiteY7" fmla="*/ 2221078 h 6890993"/>
              <a:gd name="connsiteX8" fmla="*/ 7790536 w 9133848"/>
              <a:gd name="connsiteY8" fmla="*/ 2735884 h 6890993"/>
              <a:gd name="connsiteX9" fmla="*/ 7660070 w 9133848"/>
              <a:gd name="connsiteY9" fmla="*/ 3310907 h 6890993"/>
              <a:gd name="connsiteX10" fmla="*/ 7608290 w 9133848"/>
              <a:gd name="connsiteY10" fmla="*/ 3802329 h 6890993"/>
              <a:gd name="connsiteX11" fmla="*/ 7574560 w 9133848"/>
              <a:gd name="connsiteY11" fmla="*/ 4286782 h 6890993"/>
              <a:gd name="connsiteX12" fmla="*/ 7577490 w 9133848"/>
              <a:gd name="connsiteY12" fmla="*/ 4558998 h 6890993"/>
              <a:gd name="connsiteX13" fmla="*/ 7592702 w 9133848"/>
              <a:gd name="connsiteY13" fmla="*/ 5020003 h 6890993"/>
              <a:gd name="connsiteX14" fmla="*/ 7630862 w 9133848"/>
              <a:gd name="connsiteY14" fmla="*/ 5383046 h 6890993"/>
              <a:gd name="connsiteX15" fmla="*/ 7735016 w 9133848"/>
              <a:gd name="connsiteY15" fmla="*/ 6059004 h 6890993"/>
              <a:gd name="connsiteX16" fmla="*/ 7894846 w 9133848"/>
              <a:gd name="connsiteY16" fmla="*/ 6718801 h 6890993"/>
              <a:gd name="connsiteX17" fmla="*/ 7962047 w 9133848"/>
              <a:gd name="connsiteY17" fmla="*/ 6882804 h 6890993"/>
              <a:gd name="connsiteX18" fmla="*/ 7866814 w 9133848"/>
              <a:gd name="connsiteY18" fmla="*/ 6867357 h 6890993"/>
              <a:gd name="connsiteX19" fmla="*/ 7872414 w 9133848"/>
              <a:gd name="connsiteY19" fmla="*/ 6876620 h 6890993"/>
              <a:gd name="connsiteX20" fmla="*/ 0 w 9133848"/>
              <a:gd name="connsiteY20" fmla="*/ 6862334 h 6890993"/>
              <a:gd name="connsiteX21" fmla="*/ 0 w 9133848"/>
              <a:gd name="connsiteY21" fmla="*/ 4334 h 6890993"/>
              <a:gd name="connsiteX0" fmla="*/ 0 w 9133848"/>
              <a:gd name="connsiteY0" fmla="*/ 4334 h 6890993"/>
              <a:gd name="connsiteX1" fmla="*/ 9133848 w 9133848"/>
              <a:gd name="connsiteY1" fmla="*/ 0 h 6890993"/>
              <a:gd name="connsiteX2" fmla="*/ 9048468 w 9133848"/>
              <a:gd name="connsiteY2" fmla="*/ 108341 h 6890993"/>
              <a:gd name="connsiteX3" fmla="*/ 8904106 w 9133848"/>
              <a:gd name="connsiteY3" fmla="*/ 296403 h 6890993"/>
              <a:gd name="connsiteX4" fmla="*/ 8761612 w 9133848"/>
              <a:gd name="connsiteY4" fmla="*/ 496946 h 6890993"/>
              <a:gd name="connsiteX5" fmla="*/ 8364639 w 9133848"/>
              <a:gd name="connsiteY5" fmla="*/ 1191780 h 6890993"/>
              <a:gd name="connsiteX6" fmla="*/ 8133375 w 9133848"/>
              <a:gd name="connsiteY6" fmla="*/ 1681042 h 6890993"/>
              <a:gd name="connsiteX7" fmla="*/ 7933287 w 9133848"/>
              <a:gd name="connsiteY7" fmla="*/ 2221078 h 6890993"/>
              <a:gd name="connsiteX8" fmla="*/ 7790536 w 9133848"/>
              <a:gd name="connsiteY8" fmla="*/ 2735884 h 6890993"/>
              <a:gd name="connsiteX9" fmla="*/ 7660070 w 9133848"/>
              <a:gd name="connsiteY9" fmla="*/ 3310907 h 6890993"/>
              <a:gd name="connsiteX10" fmla="*/ 7608290 w 9133848"/>
              <a:gd name="connsiteY10" fmla="*/ 3802329 h 6890993"/>
              <a:gd name="connsiteX11" fmla="*/ 7574560 w 9133848"/>
              <a:gd name="connsiteY11" fmla="*/ 4286782 h 6890993"/>
              <a:gd name="connsiteX12" fmla="*/ 7577490 w 9133848"/>
              <a:gd name="connsiteY12" fmla="*/ 4558998 h 6890993"/>
              <a:gd name="connsiteX13" fmla="*/ 7592702 w 9133848"/>
              <a:gd name="connsiteY13" fmla="*/ 5020003 h 6890993"/>
              <a:gd name="connsiteX14" fmla="*/ 7630862 w 9133848"/>
              <a:gd name="connsiteY14" fmla="*/ 5383046 h 6890993"/>
              <a:gd name="connsiteX15" fmla="*/ 7735016 w 9133848"/>
              <a:gd name="connsiteY15" fmla="*/ 6059004 h 6890993"/>
              <a:gd name="connsiteX16" fmla="*/ 7894846 w 9133848"/>
              <a:gd name="connsiteY16" fmla="*/ 6718801 h 6890993"/>
              <a:gd name="connsiteX17" fmla="*/ 7962047 w 9133848"/>
              <a:gd name="connsiteY17" fmla="*/ 6882804 h 6890993"/>
              <a:gd name="connsiteX18" fmla="*/ 7866814 w 9133848"/>
              <a:gd name="connsiteY18" fmla="*/ 6867357 h 6890993"/>
              <a:gd name="connsiteX19" fmla="*/ 7872414 w 9133848"/>
              <a:gd name="connsiteY19" fmla="*/ 6876620 h 6890993"/>
              <a:gd name="connsiteX20" fmla="*/ 0 w 9133848"/>
              <a:gd name="connsiteY20" fmla="*/ 6862334 h 6890993"/>
              <a:gd name="connsiteX21" fmla="*/ 0 w 9133848"/>
              <a:gd name="connsiteY21" fmla="*/ 4334 h 6890993"/>
              <a:gd name="connsiteX0" fmla="*/ 0 w 9133848"/>
              <a:gd name="connsiteY0" fmla="*/ 4334 h 6882804"/>
              <a:gd name="connsiteX1" fmla="*/ 9133848 w 9133848"/>
              <a:gd name="connsiteY1" fmla="*/ 0 h 6882804"/>
              <a:gd name="connsiteX2" fmla="*/ 9048468 w 9133848"/>
              <a:gd name="connsiteY2" fmla="*/ 108341 h 6882804"/>
              <a:gd name="connsiteX3" fmla="*/ 8904106 w 9133848"/>
              <a:gd name="connsiteY3" fmla="*/ 296403 h 6882804"/>
              <a:gd name="connsiteX4" fmla="*/ 8761612 w 9133848"/>
              <a:gd name="connsiteY4" fmla="*/ 496946 h 6882804"/>
              <a:gd name="connsiteX5" fmla="*/ 8364639 w 9133848"/>
              <a:gd name="connsiteY5" fmla="*/ 1191780 h 6882804"/>
              <a:gd name="connsiteX6" fmla="*/ 8133375 w 9133848"/>
              <a:gd name="connsiteY6" fmla="*/ 1681042 h 6882804"/>
              <a:gd name="connsiteX7" fmla="*/ 7933287 w 9133848"/>
              <a:gd name="connsiteY7" fmla="*/ 2221078 h 6882804"/>
              <a:gd name="connsiteX8" fmla="*/ 7790536 w 9133848"/>
              <a:gd name="connsiteY8" fmla="*/ 2735884 h 6882804"/>
              <a:gd name="connsiteX9" fmla="*/ 7660070 w 9133848"/>
              <a:gd name="connsiteY9" fmla="*/ 3310907 h 6882804"/>
              <a:gd name="connsiteX10" fmla="*/ 7608290 w 9133848"/>
              <a:gd name="connsiteY10" fmla="*/ 3802329 h 6882804"/>
              <a:gd name="connsiteX11" fmla="*/ 7574560 w 9133848"/>
              <a:gd name="connsiteY11" fmla="*/ 4286782 h 6882804"/>
              <a:gd name="connsiteX12" fmla="*/ 7577490 w 9133848"/>
              <a:gd name="connsiteY12" fmla="*/ 4558998 h 6882804"/>
              <a:gd name="connsiteX13" fmla="*/ 7592702 w 9133848"/>
              <a:gd name="connsiteY13" fmla="*/ 5020003 h 6882804"/>
              <a:gd name="connsiteX14" fmla="*/ 7630862 w 9133848"/>
              <a:gd name="connsiteY14" fmla="*/ 5383046 h 6882804"/>
              <a:gd name="connsiteX15" fmla="*/ 7735016 w 9133848"/>
              <a:gd name="connsiteY15" fmla="*/ 6059004 h 6882804"/>
              <a:gd name="connsiteX16" fmla="*/ 7894846 w 9133848"/>
              <a:gd name="connsiteY16" fmla="*/ 6718801 h 6882804"/>
              <a:gd name="connsiteX17" fmla="*/ 7962047 w 9133848"/>
              <a:gd name="connsiteY17" fmla="*/ 6882804 h 6882804"/>
              <a:gd name="connsiteX18" fmla="*/ 7866814 w 9133848"/>
              <a:gd name="connsiteY18" fmla="*/ 6867357 h 6882804"/>
              <a:gd name="connsiteX19" fmla="*/ 7872414 w 9133848"/>
              <a:gd name="connsiteY19" fmla="*/ 6876620 h 6882804"/>
              <a:gd name="connsiteX20" fmla="*/ 0 w 9133848"/>
              <a:gd name="connsiteY20" fmla="*/ 6862334 h 6882804"/>
              <a:gd name="connsiteX21" fmla="*/ 0 w 9133848"/>
              <a:gd name="connsiteY21" fmla="*/ 4334 h 6882804"/>
              <a:gd name="connsiteX0" fmla="*/ 0 w 9133848"/>
              <a:gd name="connsiteY0" fmla="*/ 4334 h 6876620"/>
              <a:gd name="connsiteX1" fmla="*/ 9133848 w 9133848"/>
              <a:gd name="connsiteY1" fmla="*/ 0 h 6876620"/>
              <a:gd name="connsiteX2" fmla="*/ 9048468 w 9133848"/>
              <a:gd name="connsiteY2" fmla="*/ 108341 h 6876620"/>
              <a:gd name="connsiteX3" fmla="*/ 8904106 w 9133848"/>
              <a:gd name="connsiteY3" fmla="*/ 296403 h 6876620"/>
              <a:gd name="connsiteX4" fmla="*/ 8761612 w 9133848"/>
              <a:gd name="connsiteY4" fmla="*/ 496946 h 6876620"/>
              <a:gd name="connsiteX5" fmla="*/ 8364639 w 9133848"/>
              <a:gd name="connsiteY5" fmla="*/ 1191780 h 6876620"/>
              <a:gd name="connsiteX6" fmla="*/ 8133375 w 9133848"/>
              <a:gd name="connsiteY6" fmla="*/ 1681042 h 6876620"/>
              <a:gd name="connsiteX7" fmla="*/ 7933287 w 9133848"/>
              <a:gd name="connsiteY7" fmla="*/ 2221078 h 6876620"/>
              <a:gd name="connsiteX8" fmla="*/ 7790536 w 9133848"/>
              <a:gd name="connsiteY8" fmla="*/ 2735884 h 6876620"/>
              <a:gd name="connsiteX9" fmla="*/ 7660070 w 9133848"/>
              <a:gd name="connsiteY9" fmla="*/ 3310907 h 6876620"/>
              <a:gd name="connsiteX10" fmla="*/ 7608290 w 9133848"/>
              <a:gd name="connsiteY10" fmla="*/ 3802329 h 6876620"/>
              <a:gd name="connsiteX11" fmla="*/ 7574560 w 9133848"/>
              <a:gd name="connsiteY11" fmla="*/ 4286782 h 6876620"/>
              <a:gd name="connsiteX12" fmla="*/ 7577490 w 9133848"/>
              <a:gd name="connsiteY12" fmla="*/ 4558998 h 6876620"/>
              <a:gd name="connsiteX13" fmla="*/ 7592702 w 9133848"/>
              <a:gd name="connsiteY13" fmla="*/ 5020003 h 6876620"/>
              <a:gd name="connsiteX14" fmla="*/ 7630862 w 9133848"/>
              <a:gd name="connsiteY14" fmla="*/ 5383046 h 6876620"/>
              <a:gd name="connsiteX15" fmla="*/ 7735016 w 9133848"/>
              <a:gd name="connsiteY15" fmla="*/ 6059004 h 6876620"/>
              <a:gd name="connsiteX16" fmla="*/ 7894846 w 9133848"/>
              <a:gd name="connsiteY16" fmla="*/ 6718801 h 6876620"/>
              <a:gd name="connsiteX17" fmla="*/ 7962047 w 9133848"/>
              <a:gd name="connsiteY17" fmla="*/ 6867564 h 6876620"/>
              <a:gd name="connsiteX18" fmla="*/ 7866814 w 9133848"/>
              <a:gd name="connsiteY18" fmla="*/ 6867357 h 6876620"/>
              <a:gd name="connsiteX19" fmla="*/ 7872414 w 9133848"/>
              <a:gd name="connsiteY19" fmla="*/ 6876620 h 6876620"/>
              <a:gd name="connsiteX20" fmla="*/ 0 w 9133848"/>
              <a:gd name="connsiteY20" fmla="*/ 6862334 h 6876620"/>
              <a:gd name="connsiteX21" fmla="*/ 0 w 9133848"/>
              <a:gd name="connsiteY21" fmla="*/ 4334 h 6876620"/>
              <a:gd name="connsiteX0" fmla="*/ 0 w 9133848"/>
              <a:gd name="connsiteY0" fmla="*/ 4334 h 6956630"/>
              <a:gd name="connsiteX1" fmla="*/ 9133848 w 9133848"/>
              <a:gd name="connsiteY1" fmla="*/ 0 h 6956630"/>
              <a:gd name="connsiteX2" fmla="*/ 9048468 w 9133848"/>
              <a:gd name="connsiteY2" fmla="*/ 108341 h 6956630"/>
              <a:gd name="connsiteX3" fmla="*/ 8904106 w 9133848"/>
              <a:gd name="connsiteY3" fmla="*/ 296403 h 6956630"/>
              <a:gd name="connsiteX4" fmla="*/ 8761612 w 9133848"/>
              <a:gd name="connsiteY4" fmla="*/ 496946 h 6956630"/>
              <a:gd name="connsiteX5" fmla="*/ 8364639 w 9133848"/>
              <a:gd name="connsiteY5" fmla="*/ 1191780 h 6956630"/>
              <a:gd name="connsiteX6" fmla="*/ 8133375 w 9133848"/>
              <a:gd name="connsiteY6" fmla="*/ 1681042 h 6956630"/>
              <a:gd name="connsiteX7" fmla="*/ 7933287 w 9133848"/>
              <a:gd name="connsiteY7" fmla="*/ 2221078 h 6956630"/>
              <a:gd name="connsiteX8" fmla="*/ 7790536 w 9133848"/>
              <a:gd name="connsiteY8" fmla="*/ 2735884 h 6956630"/>
              <a:gd name="connsiteX9" fmla="*/ 7660070 w 9133848"/>
              <a:gd name="connsiteY9" fmla="*/ 3310907 h 6956630"/>
              <a:gd name="connsiteX10" fmla="*/ 7608290 w 9133848"/>
              <a:gd name="connsiteY10" fmla="*/ 3802329 h 6956630"/>
              <a:gd name="connsiteX11" fmla="*/ 7574560 w 9133848"/>
              <a:gd name="connsiteY11" fmla="*/ 4286782 h 6956630"/>
              <a:gd name="connsiteX12" fmla="*/ 7577490 w 9133848"/>
              <a:gd name="connsiteY12" fmla="*/ 4558998 h 6956630"/>
              <a:gd name="connsiteX13" fmla="*/ 7592702 w 9133848"/>
              <a:gd name="connsiteY13" fmla="*/ 5020003 h 6956630"/>
              <a:gd name="connsiteX14" fmla="*/ 7630862 w 9133848"/>
              <a:gd name="connsiteY14" fmla="*/ 5383046 h 6956630"/>
              <a:gd name="connsiteX15" fmla="*/ 7735016 w 9133848"/>
              <a:gd name="connsiteY15" fmla="*/ 6059004 h 6956630"/>
              <a:gd name="connsiteX16" fmla="*/ 7894846 w 9133848"/>
              <a:gd name="connsiteY16" fmla="*/ 6718801 h 6956630"/>
              <a:gd name="connsiteX17" fmla="*/ 7962047 w 9133848"/>
              <a:gd name="connsiteY17" fmla="*/ 6867564 h 6956630"/>
              <a:gd name="connsiteX18" fmla="*/ 7866814 w 9133848"/>
              <a:gd name="connsiteY18" fmla="*/ 6867357 h 6956630"/>
              <a:gd name="connsiteX19" fmla="*/ 7883844 w 9133848"/>
              <a:gd name="connsiteY19" fmla="*/ 6956630 h 6956630"/>
              <a:gd name="connsiteX20" fmla="*/ 0 w 9133848"/>
              <a:gd name="connsiteY20" fmla="*/ 6862334 h 6956630"/>
              <a:gd name="connsiteX21" fmla="*/ 0 w 9133848"/>
              <a:gd name="connsiteY21" fmla="*/ 4334 h 6956630"/>
              <a:gd name="connsiteX0" fmla="*/ 0 w 9133848"/>
              <a:gd name="connsiteY0" fmla="*/ 4334 h 6956641"/>
              <a:gd name="connsiteX1" fmla="*/ 9133848 w 9133848"/>
              <a:gd name="connsiteY1" fmla="*/ 0 h 6956641"/>
              <a:gd name="connsiteX2" fmla="*/ 9048468 w 9133848"/>
              <a:gd name="connsiteY2" fmla="*/ 108341 h 6956641"/>
              <a:gd name="connsiteX3" fmla="*/ 8904106 w 9133848"/>
              <a:gd name="connsiteY3" fmla="*/ 296403 h 6956641"/>
              <a:gd name="connsiteX4" fmla="*/ 8761612 w 9133848"/>
              <a:gd name="connsiteY4" fmla="*/ 496946 h 6956641"/>
              <a:gd name="connsiteX5" fmla="*/ 8364639 w 9133848"/>
              <a:gd name="connsiteY5" fmla="*/ 1191780 h 6956641"/>
              <a:gd name="connsiteX6" fmla="*/ 8133375 w 9133848"/>
              <a:gd name="connsiteY6" fmla="*/ 1681042 h 6956641"/>
              <a:gd name="connsiteX7" fmla="*/ 7933287 w 9133848"/>
              <a:gd name="connsiteY7" fmla="*/ 2221078 h 6956641"/>
              <a:gd name="connsiteX8" fmla="*/ 7790536 w 9133848"/>
              <a:gd name="connsiteY8" fmla="*/ 2735884 h 6956641"/>
              <a:gd name="connsiteX9" fmla="*/ 7660070 w 9133848"/>
              <a:gd name="connsiteY9" fmla="*/ 3310907 h 6956641"/>
              <a:gd name="connsiteX10" fmla="*/ 7608290 w 9133848"/>
              <a:gd name="connsiteY10" fmla="*/ 3802329 h 6956641"/>
              <a:gd name="connsiteX11" fmla="*/ 7574560 w 9133848"/>
              <a:gd name="connsiteY11" fmla="*/ 4286782 h 6956641"/>
              <a:gd name="connsiteX12" fmla="*/ 7577490 w 9133848"/>
              <a:gd name="connsiteY12" fmla="*/ 4558998 h 6956641"/>
              <a:gd name="connsiteX13" fmla="*/ 7592702 w 9133848"/>
              <a:gd name="connsiteY13" fmla="*/ 5020003 h 6956641"/>
              <a:gd name="connsiteX14" fmla="*/ 7630862 w 9133848"/>
              <a:gd name="connsiteY14" fmla="*/ 5383046 h 6956641"/>
              <a:gd name="connsiteX15" fmla="*/ 7735016 w 9133848"/>
              <a:gd name="connsiteY15" fmla="*/ 6059004 h 6956641"/>
              <a:gd name="connsiteX16" fmla="*/ 7894846 w 9133848"/>
              <a:gd name="connsiteY16" fmla="*/ 6718801 h 6956641"/>
              <a:gd name="connsiteX17" fmla="*/ 7962047 w 9133848"/>
              <a:gd name="connsiteY17" fmla="*/ 6867564 h 6956641"/>
              <a:gd name="connsiteX18" fmla="*/ 7883844 w 9133848"/>
              <a:gd name="connsiteY18" fmla="*/ 6956630 h 6956641"/>
              <a:gd name="connsiteX19" fmla="*/ 0 w 9133848"/>
              <a:gd name="connsiteY19" fmla="*/ 6862334 h 6956641"/>
              <a:gd name="connsiteX20" fmla="*/ 0 w 9133848"/>
              <a:gd name="connsiteY20" fmla="*/ 4334 h 6956641"/>
              <a:gd name="connsiteX0" fmla="*/ 0 w 9133848"/>
              <a:gd name="connsiteY0" fmla="*/ 4334 h 6956630"/>
              <a:gd name="connsiteX1" fmla="*/ 9133848 w 9133848"/>
              <a:gd name="connsiteY1" fmla="*/ 0 h 6956630"/>
              <a:gd name="connsiteX2" fmla="*/ 9048468 w 9133848"/>
              <a:gd name="connsiteY2" fmla="*/ 108341 h 6956630"/>
              <a:gd name="connsiteX3" fmla="*/ 8904106 w 9133848"/>
              <a:gd name="connsiteY3" fmla="*/ 296403 h 6956630"/>
              <a:gd name="connsiteX4" fmla="*/ 8761612 w 9133848"/>
              <a:gd name="connsiteY4" fmla="*/ 496946 h 6956630"/>
              <a:gd name="connsiteX5" fmla="*/ 8364639 w 9133848"/>
              <a:gd name="connsiteY5" fmla="*/ 1191780 h 6956630"/>
              <a:gd name="connsiteX6" fmla="*/ 8133375 w 9133848"/>
              <a:gd name="connsiteY6" fmla="*/ 1681042 h 6956630"/>
              <a:gd name="connsiteX7" fmla="*/ 7933287 w 9133848"/>
              <a:gd name="connsiteY7" fmla="*/ 2221078 h 6956630"/>
              <a:gd name="connsiteX8" fmla="*/ 7790536 w 9133848"/>
              <a:gd name="connsiteY8" fmla="*/ 2735884 h 6956630"/>
              <a:gd name="connsiteX9" fmla="*/ 7660070 w 9133848"/>
              <a:gd name="connsiteY9" fmla="*/ 3310907 h 6956630"/>
              <a:gd name="connsiteX10" fmla="*/ 7608290 w 9133848"/>
              <a:gd name="connsiteY10" fmla="*/ 3802329 h 6956630"/>
              <a:gd name="connsiteX11" fmla="*/ 7574560 w 9133848"/>
              <a:gd name="connsiteY11" fmla="*/ 4286782 h 6956630"/>
              <a:gd name="connsiteX12" fmla="*/ 7577490 w 9133848"/>
              <a:gd name="connsiteY12" fmla="*/ 4558998 h 6956630"/>
              <a:gd name="connsiteX13" fmla="*/ 7592702 w 9133848"/>
              <a:gd name="connsiteY13" fmla="*/ 5020003 h 6956630"/>
              <a:gd name="connsiteX14" fmla="*/ 7630862 w 9133848"/>
              <a:gd name="connsiteY14" fmla="*/ 5383046 h 6956630"/>
              <a:gd name="connsiteX15" fmla="*/ 7735016 w 9133848"/>
              <a:gd name="connsiteY15" fmla="*/ 6059004 h 6956630"/>
              <a:gd name="connsiteX16" fmla="*/ 7894846 w 9133848"/>
              <a:gd name="connsiteY16" fmla="*/ 6718801 h 6956630"/>
              <a:gd name="connsiteX17" fmla="*/ 7962047 w 9133848"/>
              <a:gd name="connsiteY17" fmla="*/ 6867564 h 6956630"/>
              <a:gd name="connsiteX18" fmla="*/ 7883844 w 9133848"/>
              <a:gd name="connsiteY18" fmla="*/ 6956630 h 6956630"/>
              <a:gd name="connsiteX19" fmla="*/ 0 w 9133848"/>
              <a:gd name="connsiteY19" fmla="*/ 6862334 h 6956630"/>
              <a:gd name="connsiteX20" fmla="*/ 0 w 9133848"/>
              <a:gd name="connsiteY20" fmla="*/ 4334 h 6956630"/>
              <a:gd name="connsiteX0" fmla="*/ 0 w 9133848"/>
              <a:gd name="connsiteY0" fmla="*/ 4334 h 6876620"/>
              <a:gd name="connsiteX1" fmla="*/ 9133848 w 9133848"/>
              <a:gd name="connsiteY1" fmla="*/ 0 h 6876620"/>
              <a:gd name="connsiteX2" fmla="*/ 9048468 w 9133848"/>
              <a:gd name="connsiteY2" fmla="*/ 108341 h 6876620"/>
              <a:gd name="connsiteX3" fmla="*/ 8904106 w 9133848"/>
              <a:gd name="connsiteY3" fmla="*/ 296403 h 6876620"/>
              <a:gd name="connsiteX4" fmla="*/ 8761612 w 9133848"/>
              <a:gd name="connsiteY4" fmla="*/ 496946 h 6876620"/>
              <a:gd name="connsiteX5" fmla="*/ 8364639 w 9133848"/>
              <a:gd name="connsiteY5" fmla="*/ 1191780 h 6876620"/>
              <a:gd name="connsiteX6" fmla="*/ 8133375 w 9133848"/>
              <a:gd name="connsiteY6" fmla="*/ 1681042 h 6876620"/>
              <a:gd name="connsiteX7" fmla="*/ 7933287 w 9133848"/>
              <a:gd name="connsiteY7" fmla="*/ 2221078 h 6876620"/>
              <a:gd name="connsiteX8" fmla="*/ 7790536 w 9133848"/>
              <a:gd name="connsiteY8" fmla="*/ 2735884 h 6876620"/>
              <a:gd name="connsiteX9" fmla="*/ 7660070 w 9133848"/>
              <a:gd name="connsiteY9" fmla="*/ 3310907 h 6876620"/>
              <a:gd name="connsiteX10" fmla="*/ 7608290 w 9133848"/>
              <a:gd name="connsiteY10" fmla="*/ 3802329 h 6876620"/>
              <a:gd name="connsiteX11" fmla="*/ 7574560 w 9133848"/>
              <a:gd name="connsiteY11" fmla="*/ 4286782 h 6876620"/>
              <a:gd name="connsiteX12" fmla="*/ 7577490 w 9133848"/>
              <a:gd name="connsiteY12" fmla="*/ 4558998 h 6876620"/>
              <a:gd name="connsiteX13" fmla="*/ 7592702 w 9133848"/>
              <a:gd name="connsiteY13" fmla="*/ 5020003 h 6876620"/>
              <a:gd name="connsiteX14" fmla="*/ 7630862 w 9133848"/>
              <a:gd name="connsiteY14" fmla="*/ 5383046 h 6876620"/>
              <a:gd name="connsiteX15" fmla="*/ 7735016 w 9133848"/>
              <a:gd name="connsiteY15" fmla="*/ 6059004 h 6876620"/>
              <a:gd name="connsiteX16" fmla="*/ 7894846 w 9133848"/>
              <a:gd name="connsiteY16" fmla="*/ 6718801 h 6876620"/>
              <a:gd name="connsiteX17" fmla="*/ 7962047 w 9133848"/>
              <a:gd name="connsiteY17" fmla="*/ 6867564 h 6876620"/>
              <a:gd name="connsiteX18" fmla="*/ 7773354 w 9133848"/>
              <a:gd name="connsiteY18" fmla="*/ 6876620 h 6876620"/>
              <a:gd name="connsiteX19" fmla="*/ 0 w 9133848"/>
              <a:gd name="connsiteY19" fmla="*/ 6862334 h 6876620"/>
              <a:gd name="connsiteX20" fmla="*/ 0 w 9133848"/>
              <a:gd name="connsiteY20" fmla="*/ 4334 h 6876620"/>
              <a:gd name="connsiteX0" fmla="*/ 0 w 9133848"/>
              <a:gd name="connsiteY0" fmla="*/ 4334 h 6886095"/>
              <a:gd name="connsiteX1" fmla="*/ 9133848 w 9133848"/>
              <a:gd name="connsiteY1" fmla="*/ 0 h 6886095"/>
              <a:gd name="connsiteX2" fmla="*/ 9048468 w 9133848"/>
              <a:gd name="connsiteY2" fmla="*/ 108341 h 6886095"/>
              <a:gd name="connsiteX3" fmla="*/ 8904106 w 9133848"/>
              <a:gd name="connsiteY3" fmla="*/ 296403 h 6886095"/>
              <a:gd name="connsiteX4" fmla="*/ 8761612 w 9133848"/>
              <a:gd name="connsiteY4" fmla="*/ 496946 h 6886095"/>
              <a:gd name="connsiteX5" fmla="*/ 8364639 w 9133848"/>
              <a:gd name="connsiteY5" fmla="*/ 1191780 h 6886095"/>
              <a:gd name="connsiteX6" fmla="*/ 8133375 w 9133848"/>
              <a:gd name="connsiteY6" fmla="*/ 1681042 h 6886095"/>
              <a:gd name="connsiteX7" fmla="*/ 7933287 w 9133848"/>
              <a:gd name="connsiteY7" fmla="*/ 2221078 h 6886095"/>
              <a:gd name="connsiteX8" fmla="*/ 7790536 w 9133848"/>
              <a:gd name="connsiteY8" fmla="*/ 2735884 h 6886095"/>
              <a:gd name="connsiteX9" fmla="*/ 7660070 w 9133848"/>
              <a:gd name="connsiteY9" fmla="*/ 3310907 h 6886095"/>
              <a:gd name="connsiteX10" fmla="*/ 7608290 w 9133848"/>
              <a:gd name="connsiteY10" fmla="*/ 3802329 h 6886095"/>
              <a:gd name="connsiteX11" fmla="*/ 7574560 w 9133848"/>
              <a:gd name="connsiteY11" fmla="*/ 4286782 h 6886095"/>
              <a:gd name="connsiteX12" fmla="*/ 7577490 w 9133848"/>
              <a:gd name="connsiteY12" fmla="*/ 4558998 h 6886095"/>
              <a:gd name="connsiteX13" fmla="*/ 7592702 w 9133848"/>
              <a:gd name="connsiteY13" fmla="*/ 5020003 h 6886095"/>
              <a:gd name="connsiteX14" fmla="*/ 7630862 w 9133848"/>
              <a:gd name="connsiteY14" fmla="*/ 5383046 h 6886095"/>
              <a:gd name="connsiteX15" fmla="*/ 7735016 w 9133848"/>
              <a:gd name="connsiteY15" fmla="*/ 6059004 h 6886095"/>
              <a:gd name="connsiteX16" fmla="*/ 7894846 w 9133848"/>
              <a:gd name="connsiteY16" fmla="*/ 6718801 h 6886095"/>
              <a:gd name="connsiteX17" fmla="*/ 7962047 w 9133848"/>
              <a:gd name="connsiteY17" fmla="*/ 6867564 h 6886095"/>
              <a:gd name="connsiteX18" fmla="*/ 7773354 w 9133848"/>
              <a:gd name="connsiteY18" fmla="*/ 6876620 h 6886095"/>
              <a:gd name="connsiteX19" fmla="*/ 0 w 9133848"/>
              <a:gd name="connsiteY19" fmla="*/ 6862334 h 6886095"/>
              <a:gd name="connsiteX20" fmla="*/ 0 w 9133848"/>
              <a:gd name="connsiteY20" fmla="*/ 4334 h 6886095"/>
              <a:gd name="connsiteX0" fmla="*/ 0 w 9133848"/>
              <a:gd name="connsiteY0" fmla="*/ 4334 h 6888851"/>
              <a:gd name="connsiteX1" fmla="*/ 9133848 w 9133848"/>
              <a:gd name="connsiteY1" fmla="*/ 0 h 6888851"/>
              <a:gd name="connsiteX2" fmla="*/ 9048468 w 9133848"/>
              <a:gd name="connsiteY2" fmla="*/ 108341 h 6888851"/>
              <a:gd name="connsiteX3" fmla="*/ 8904106 w 9133848"/>
              <a:gd name="connsiteY3" fmla="*/ 296403 h 6888851"/>
              <a:gd name="connsiteX4" fmla="*/ 8761612 w 9133848"/>
              <a:gd name="connsiteY4" fmla="*/ 496946 h 6888851"/>
              <a:gd name="connsiteX5" fmla="*/ 8364639 w 9133848"/>
              <a:gd name="connsiteY5" fmla="*/ 1191780 h 6888851"/>
              <a:gd name="connsiteX6" fmla="*/ 8133375 w 9133848"/>
              <a:gd name="connsiteY6" fmla="*/ 1681042 h 6888851"/>
              <a:gd name="connsiteX7" fmla="*/ 7933287 w 9133848"/>
              <a:gd name="connsiteY7" fmla="*/ 2221078 h 6888851"/>
              <a:gd name="connsiteX8" fmla="*/ 7790536 w 9133848"/>
              <a:gd name="connsiteY8" fmla="*/ 2735884 h 6888851"/>
              <a:gd name="connsiteX9" fmla="*/ 7660070 w 9133848"/>
              <a:gd name="connsiteY9" fmla="*/ 3310907 h 6888851"/>
              <a:gd name="connsiteX10" fmla="*/ 7608290 w 9133848"/>
              <a:gd name="connsiteY10" fmla="*/ 3802329 h 6888851"/>
              <a:gd name="connsiteX11" fmla="*/ 7574560 w 9133848"/>
              <a:gd name="connsiteY11" fmla="*/ 4286782 h 6888851"/>
              <a:gd name="connsiteX12" fmla="*/ 7577490 w 9133848"/>
              <a:gd name="connsiteY12" fmla="*/ 4558998 h 6888851"/>
              <a:gd name="connsiteX13" fmla="*/ 7592702 w 9133848"/>
              <a:gd name="connsiteY13" fmla="*/ 5020003 h 6888851"/>
              <a:gd name="connsiteX14" fmla="*/ 7630862 w 9133848"/>
              <a:gd name="connsiteY14" fmla="*/ 5383046 h 6888851"/>
              <a:gd name="connsiteX15" fmla="*/ 7735016 w 9133848"/>
              <a:gd name="connsiteY15" fmla="*/ 6059004 h 6888851"/>
              <a:gd name="connsiteX16" fmla="*/ 7894846 w 9133848"/>
              <a:gd name="connsiteY16" fmla="*/ 6718801 h 6888851"/>
              <a:gd name="connsiteX17" fmla="*/ 7935377 w 9133848"/>
              <a:gd name="connsiteY17" fmla="*/ 6871374 h 6888851"/>
              <a:gd name="connsiteX18" fmla="*/ 7773354 w 9133848"/>
              <a:gd name="connsiteY18" fmla="*/ 6876620 h 6888851"/>
              <a:gd name="connsiteX19" fmla="*/ 0 w 9133848"/>
              <a:gd name="connsiteY19" fmla="*/ 6862334 h 6888851"/>
              <a:gd name="connsiteX20" fmla="*/ 0 w 9133848"/>
              <a:gd name="connsiteY20" fmla="*/ 4334 h 6888851"/>
              <a:gd name="connsiteX0" fmla="*/ 0 w 9133848"/>
              <a:gd name="connsiteY0" fmla="*/ 4334 h 6888851"/>
              <a:gd name="connsiteX1" fmla="*/ 9133848 w 9133848"/>
              <a:gd name="connsiteY1" fmla="*/ 0 h 6888851"/>
              <a:gd name="connsiteX2" fmla="*/ 9048468 w 9133848"/>
              <a:gd name="connsiteY2" fmla="*/ 108341 h 6888851"/>
              <a:gd name="connsiteX3" fmla="*/ 8904106 w 9133848"/>
              <a:gd name="connsiteY3" fmla="*/ 296403 h 6888851"/>
              <a:gd name="connsiteX4" fmla="*/ 8761612 w 9133848"/>
              <a:gd name="connsiteY4" fmla="*/ 496946 h 6888851"/>
              <a:gd name="connsiteX5" fmla="*/ 8364639 w 9133848"/>
              <a:gd name="connsiteY5" fmla="*/ 1191780 h 6888851"/>
              <a:gd name="connsiteX6" fmla="*/ 8133375 w 9133848"/>
              <a:gd name="connsiteY6" fmla="*/ 1681042 h 6888851"/>
              <a:gd name="connsiteX7" fmla="*/ 7933287 w 9133848"/>
              <a:gd name="connsiteY7" fmla="*/ 2221078 h 6888851"/>
              <a:gd name="connsiteX8" fmla="*/ 7790536 w 9133848"/>
              <a:gd name="connsiteY8" fmla="*/ 2735884 h 6888851"/>
              <a:gd name="connsiteX9" fmla="*/ 7660070 w 9133848"/>
              <a:gd name="connsiteY9" fmla="*/ 3310907 h 6888851"/>
              <a:gd name="connsiteX10" fmla="*/ 7608290 w 9133848"/>
              <a:gd name="connsiteY10" fmla="*/ 3802329 h 6888851"/>
              <a:gd name="connsiteX11" fmla="*/ 7574560 w 9133848"/>
              <a:gd name="connsiteY11" fmla="*/ 4286782 h 6888851"/>
              <a:gd name="connsiteX12" fmla="*/ 7577490 w 9133848"/>
              <a:gd name="connsiteY12" fmla="*/ 4558998 h 6888851"/>
              <a:gd name="connsiteX13" fmla="*/ 7592702 w 9133848"/>
              <a:gd name="connsiteY13" fmla="*/ 5020003 h 6888851"/>
              <a:gd name="connsiteX14" fmla="*/ 7630862 w 9133848"/>
              <a:gd name="connsiteY14" fmla="*/ 5383046 h 6888851"/>
              <a:gd name="connsiteX15" fmla="*/ 7735016 w 9133848"/>
              <a:gd name="connsiteY15" fmla="*/ 6059004 h 6888851"/>
              <a:gd name="connsiteX16" fmla="*/ 7894846 w 9133848"/>
              <a:gd name="connsiteY16" fmla="*/ 6718801 h 6888851"/>
              <a:gd name="connsiteX17" fmla="*/ 7935377 w 9133848"/>
              <a:gd name="connsiteY17" fmla="*/ 6871374 h 6888851"/>
              <a:gd name="connsiteX18" fmla="*/ 7773354 w 9133848"/>
              <a:gd name="connsiteY18" fmla="*/ 6876620 h 6888851"/>
              <a:gd name="connsiteX19" fmla="*/ 0 w 9133848"/>
              <a:gd name="connsiteY19" fmla="*/ 6862334 h 6888851"/>
              <a:gd name="connsiteX20" fmla="*/ 0 w 9133848"/>
              <a:gd name="connsiteY20" fmla="*/ 4334 h 6888851"/>
              <a:gd name="connsiteX0" fmla="*/ 0 w 9133848"/>
              <a:gd name="connsiteY0" fmla="*/ 4334 h 6876620"/>
              <a:gd name="connsiteX1" fmla="*/ 9133848 w 9133848"/>
              <a:gd name="connsiteY1" fmla="*/ 0 h 6876620"/>
              <a:gd name="connsiteX2" fmla="*/ 9048468 w 9133848"/>
              <a:gd name="connsiteY2" fmla="*/ 108341 h 6876620"/>
              <a:gd name="connsiteX3" fmla="*/ 8904106 w 9133848"/>
              <a:gd name="connsiteY3" fmla="*/ 296403 h 6876620"/>
              <a:gd name="connsiteX4" fmla="*/ 8761612 w 9133848"/>
              <a:gd name="connsiteY4" fmla="*/ 496946 h 6876620"/>
              <a:gd name="connsiteX5" fmla="*/ 8364639 w 9133848"/>
              <a:gd name="connsiteY5" fmla="*/ 1191780 h 6876620"/>
              <a:gd name="connsiteX6" fmla="*/ 8133375 w 9133848"/>
              <a:gd name="connsiteY6" fmla="*/ 1681042 h 6876620"/>
              <a:gd name="connsiteX7" fmla="*/ 7933287 w 9133848"/>
              <a:gd name="connsiteY7" fmla="*/ 2221078 h 6876620"/>
              <a:gd name="connsiteX8" fmla="*/ 7790536 w 9133848"/>
              <a:gd name="connsiteY8" fmla="*/ 2735884 h 6876620"/>
              <a:gd name="connsiteX9" fmla="*/ 7660070 w 9133848"/>
              <a:gd name="connsiteY9" fmla="*/ 3310907 h 6876620"/>
              <a:gd name="connsiteX10" fmla="*/ 7608290 w 9133848"/>
              <a:gd name="connsiteY10" fmla="*/ 3802329 h 6876620"/>
              <a:gd name="connsiteX11" fmla="*/ 7574560 w 9133848"/>
              <a:gd name="connsiteY11" fmla="*/ 4286782 h 6876620"/>
              <a:gd name="connsiteX12" fmla="*/ 7577490 w 9133848"/>
              <a:gd name="connsiteY12" fmla="*/ 4558998 h 6876620"/>
              <a:gd name="connsiteX13" fmla="*/ 7592702 w 9133848"/>
              <a:gd name="connsiteY13" fmla="*/ 5020003 h 6876620"/>
              <a:gd name="connsiteX14" fmla="*/ 7630862 w 9133848"/>
              <a:gd name="connsiteY14" fmla="*/ 5383046 h 6876620"/>
              <a:gd name="connsiteX15" fmla="*/ 7735016 w 9133848"/>
              <a:gd name="connsiteY15" fmla="*/ 6059004 h 6876620"/>
              <a:gd name="connsiteX16" fmla="*/ 7894846 w 9133848"/>
              <a:gd name="connsiteY16" fmla="*/ 6718801 h 6876620"/>
              <a:gd name="connsiteX17" fmla="*/ 7935377 w 9133848"/>
              <a:gd name="connsiteY17" fmla="*/ 6871374 h 6876620"/>
              <a:gd name="connsiteX18" fmla="*/ 7773354 w 9133848"/>
              <a:gd name="connsiteY18" fmla="*/ 6876620 h 6876620"/>
              <a:gd name="connsiteX19" fmla="*/ 0 w 9133848"/>
              <a:gd name="connsiteY19" fmla="*/ 6862334 h 6876620"/>
              <a:gd name="connsiteX20" fmla="*/ 0 w 9133848"/>
              <a:gd name="connsiteY20" fmla="*/ 4334 h 6876620"/>
              <a:gd name="connsiteX0" fmla="*/ 0 w 9133848"/>
              <a:gd name="connsiteY0" fmla="*/ 4334 h 6876620"/>
              <a:gd name="connsiteX1" fmla="*/ 9133848 w 9133848"/>
              <a:gd name="connsiteY1" fmla="*/ 0 h 6876620"/>
              <a:gd name="connsiteX2" fmla="*/ 9048468 w 9133848"/>
              <a:gd name="connsiteY2" fmla="*/ 108341 h 6876620"/>
              <a:gd name="connsiteX3" fmla="*/ 8904106 w 9133848"/>
              <a:gd name="connsiteY3" fmla="*/ 296403 h 6876620"/>
              <a:gd name="connsiteX4" fmla="*/ 8761612 w 9133848"/>
              <a:gd name="connsiteY4" fmla="*/ 496946 h 6876620"/>
              <a:gd name="connsiteX5" fmla="*/ 8364639 w 9133848"/>
              <a:gd name="connsiteY5" fmla="*/ 1191780 h 6876620"/>
              <a:gd name="connsiteX6" fmla="*/ 8133375 w 9133848"/>
              <a:gd name="connsiteY6" fmla="*/ 1681042 h 6876620"/>
              <a:gd name="connsiteX7" fmla="*/ 7933287 w 9133848"/>
              <a:gd name="connsiteY7" fmla="*/ 2221078 h 6876620"/>
              <a:gd name="connsiteX8" fmla="*/ 7790536 w 9133848"/>
              <a:gd name="connsiteY8" fmla="*/ 2735884 h 6876620"/>
              <a:gd name="connsiteX9" fmla="*/ 7660070 w 9133848"/>
              <a:gd name="connsiteY9" fmla="*/ 3310907 h 6876620"/>
              <a:gd name="connsiteX10" fmla="*/ 7608290 w 9133848"/>
              <a:gd name="connsiteY10" fmla="*/ 3802329 h 6876620"/>
              <a:gd name="connsiteX11" fmla="*/ 7574560 w 9133848"/>
              <a:gd name="connsiteY11" fmla="*/ 4286782 h 6876620"/>
              <a:gd name="connsiteX12" fmla="*/ 7577490 w 9133848"/>
              <a:gd name="connsiteY12" fmla="*/ 4558998 h 6876620"/>
              <a:gd name="connsiteX13" fmla="*/ 7592702 w 9133848"/>
              <a:gd name="connsiteY13" fmla="*/ 5020003 h 6876620"/>
              <a:gd name="connsiteX14" fmla="*/ 7630862 w 9133848"/>
              <a:gd name="connsiteY14" fmla="*/ 5383046 h 6876620"/>
              <a:gd name="connsiteX15" fmla="*/ 7735016 w 9133848"/>
              <a:gd name="connsiteY15" fmla="*/ 6059004 h 6876620"/>
              <a:gd name="connsiteX16" fmla="*/ 7894846 w 9133848"/>
              <a:gd name="connsiteY16" fmla="*/ 6718801 h 6876620"/>
              <a:gd name="connsiteX17" fmla="*/ 7935377 w 9133848"/>
              <a:gd name="connsiteY17" fmla="*/ 6871374 h 6876620"/>
              <a:gd name="connsiteX18" fmla="*/ 7773354 w 9133848"/>
              <a:gd name="connsiteY18" fmla="*/ 6876620 h 6876620"/>
              <a:gd name="connsiteX19" fmla="*/ 0 w 9133848"/>
              <a:gd name="connsiteY19" fmla="*/ 6862334 h 6876620"/>
              <a:gd name="connsiteX20" fmla="*/ 0 w 9133848"/>
              <a:gd name="connsiteY20" fmla="*/ 4334 h 6876620"/>
              <a:gd name="connsiteX0" fmla="*/ 0 w 9133848"/>
              <a:gd name="connsiteY0" fmla="*/ 4334 h 6876620"/>
              <a:gd name="connsiteX1" fmla="*/ 9133848 w 9133848"/>
              <a:gd name="connsiteY1" fmla="*/ 0 h 6876620"/>
              <a:gd name="connsiteX2" fmla="*/ 9048468 w 9133848"/>
              <a:gd name="connsiteY2" fmla="*/ 108341 h 6876620"/>
              <a:gd name="connsiteX3" fmla="*/ 8904106 w 9133848"/>
              <a:gd name="connsiteY3" fmla="*/ 296403 h 6876620"/>
              <a:gd name="connsiteX4" fmla="*/ 8761612 w 9133848"/>
              <a:gd name="connsiteY4" fmla="*/ 496946 h 6876620"/>
              <a:gd name="connsiteX5" fmla="*/ 8364639 w 9133848"/>
              <a:gd name="connsiteY5" fmla="*/ 1191780 h 6876620"/>
              <a:gd name="connsiteX6" fmla="*/ 8133375 w 9133848"/>
              <a:gd name="connsiteY6" fmla="*/ 1681042 h 6876620"/>
              <a:gd name="connsiteX7" fmla="*/ 7933287 w 9133848"/>
              <a:gd name="connsiteY7" fmla="*/ 2221078 h 6876620"/>
              <a:gd name="connsiteX8" fmla="*/ 7790536 w 9133848"/>
              <a:gd name="connsiteY8" fmla="*/ 2735884 h 6876620"/>
              <a:gd name="connsiteX9" fmla="*/ 7660070 w 9133848"/>
              <a:gd name="connsiteY9" fmla="*/ 3310907 h 6876620"/>
              <a:gd name="connsiteX10" fmla="*/ 7608290 w 9133848"/>
              <a:gd name="connsiteY10" fmla="*/ 3802329 h 6876620"/>
              <a:gd name="connsiteX11" fmla="*/ 7574560 w 9133848"/>
              <a:gd name="connsiteY11" fmla="*/ 4286782 h 6876620"/>
              <a:gd name="connsiteX12" fmla="*/ 7577490 w 9133848"/>
              <a:gd name="connsiteY12" fmla="*/ 4558998 h 6876620"/>
              <a:gd name="connsiteX13" fmla="*/ 7592702 w 9133848"/>
              <a:gd name="connsiteY13" fmla="*/ 5020003 h 6876620"/>
              <a:gd name="connsiteX14" fmla="*/ 7630862 w 9133848"/>
              <a:gd name="connsiteY14" fmla="*/ 5383046 h 6876620"/>
              <a:gd name="connsiteX15" fmla="*/ 7735016 w 9133848"/>
              <a:gd name="connsiteY15" fmla="*/ 6059004 h 6876620"/>
              <a:gd name="connsiteX16" fmla="*/ 7894846 w 9133848"/>
              <a:gd name="connsiteY16" fmla="*/ 6718801 h 6876620"/>
              <a:gd name="connsiteX17" fmla="*/ 7935377 w 9133848"/>
              <a:gd name="connsiteY17" fmla="*/ 6871374 h 6876620"/>
              <a:gd name="connsiteX18" fmla="*/ 7773354 w 9133848"/>
              <a:gd name="connsiteY18" fmla="*/ 6876620 h 6876620"/>
              <a:gd name="connsiteX19" fmla="*/ 0 w 9133848"/>
              <a:gd name="connsiteY19" fmla="*/ 6862334 h 6876620"/>
              <a:gd name="connsiteX20" fmla="*/ 0 w 9133848"/>
              <a:gd name="connsiteY20" fmla="*/ 4334 h 6876620"/>
              <a:gd name="connsiteX0" fmla="*/ 0 w 9133848"/>
              <a:gd name="connsiteY0" fmla="*/ 4334 h 6876620"/>
              <a:gd name="connsiteX1" fmla="*/ 9133848 w 9133848"/>
              <a:gd name="connsiteY1" fmla="*/ 0 h 6876620"/>
              <a:gd name="connsiteX2" fmla="*/ 9048468 w 9133848"/>
              <a:gd name="connsiteY2" fmla="*/ 108341 h 6876620"/>
              <a:gd name="connsiteX3" fmla="*/ 8904106 w 9133848"/>
              <a:gd name="connsiteY3" fmla="*/ 296403 h 6876620"/>
              <a:gd name="connsiteX4" fmla="*/ 8761612 w 9133848"/>
              <a:gd name="connsiteY4" fmla="*/ 496946 h 6876620"/>
              <a:gd name="connsiteX5" fmla="*/ 8364639 w 9133848"/>
              <a:gd name="connsiteY5" fmla="*/ 1191780 h 6876620"/>
              <a:gd name="connsiteX6" fmla="*/ 8133375 w 9133848"/>
              <a:gd name="connsiteY6" fmla="*/ 1681042 h 6876620"/>
              <a:gd name="connsiteX7" fmla="*/ 7933287 w 9133848"/>
              <a:gd name="connsiteY7" fmla="*/ 2221078 h 6876620"/>
              <a:gd name="connsiteX8" fmla="*/ 7790536 w 9133848"/>
              <a:gd name="connsiteY8" fmla="*/ 2735884 h 6876620"/>
              <a:gd name="connsiteX9" fmla="*/ 7660070 w 9133848"/>
              <a:gd name="connsiteY9" fmla="*/ 3310907 h 6876620"/>
              <a:gd name="connsiteX10" fmla="*/ 7608290 w 9133848"/>
              <a:gd name="connsiteY10" fmla="*/ 3802329 h 6876620"/>
              <a:gd name="connsiteX11" fmla="*/ 7574560 w 9133848"/>
              <a:gd name="connsiteY11" fmla="*/ 4286782 h 6876620"/>
              <a:gd name="connsiteX12" fmla="*/ 7577490 w 9133848"/>
              <a:gd name="connsiteY12" fmla="*/ 4558998 h 6876620"/>
              <a:gd name="connsiteX13" fmla="*/ 7592702 w 9133848"/>
              <a:gd name="connsiteY13" fmla="*/ 5020003 h 6876620"/>
              <a:gd name="connsiteX14" fmla="*/ 7630862 w 9133848"/>
              <a:gd name="connsiteY14" fmla="*/ 5383046 h 6876620"/>
              <a:gd name="connsiteX15" fmla="*/ 7735016 w 9133848"/>
              <a:gd name="connsiteY15" fmla="*/ 6059004 h 6876620"/>
              <a:gd name="connsiteX16" fmla="*/ 7894846 w 9133848"/>
              <a:gd name="connsiteY16" fmla="*/ 6718801 h 6876620"/>
              <a:gd name="connsiteX17" fmla="*/ 7935377 w 9133848"/>
              <a:gd name="connsiteY17" fmla="*/ 6871374 h 6876620"/>
              <a:gd name="connsiteX18" fmla="*/ 7773354 w 9133848"/>
              <a:gd name="connsiteY18" fmla="*/ 6876620 h 6876620"/>
              <a:gd name="connsiteX19" fmla="*/ 0 w 9133848"/>
              <a:gd name="connsiteY19" fmla="*/ 6862334 h 6876620"/>
              <a:gd name="connsiteX20" fmla="*/ 0 w 9133848"/>
              <a:gd name="connsiteY20" fmla="*/ 4334 h 6876620"/>
              <a:gd name="connsiteX0" fmla="*/ 0 w 9133848"/>
              <a:gd name="connsiteY0" fmla="*/ 4334 h 6871374"/>
              <a:gd name="connsiteX1" fmla="*/ 9133848 w 9133848"/>
              <a:gd name="connsiteY1" fmla="*/ 0 h 6871374"/>
              <a:gd name="connsiteX2" fmla="*/ 9048468 w 9133848"/>
              <a:gd name="connsiteY2" fmla="*/ 108341 h 6871374"/>
              <a:gd name="connsiteX3" fmla="*/ 8904106 w 9133848"/>
              <a:gd name="connsiteY3" fmla="*/ 296403 h 6871374"/>
              <a:gd name="connsiteX4" fmla="*/ 8761612 w 9133848"/>
              <a:gd name="connsiteY4" fmla="*/ 496946 h 6871374"/>
              <a:gd name="connsiteX5" fmla="*/ 8364639 w 9133848"/>
              <a:gd name="connsiteY5" fmla="*/ 1191780 h 6871374"/>
              <a:gd name="connsiteX6" fmla="*/ 8133375 w 9133848"/>
              <a:gd name="connsiteY6" fmla="*/ 1681042 h 6871374"/>
              <a:gd name="connsiteX7" fmla="*/ 7933287 w 9133848"/>
              <a:gd name="connsiteY7" fmla="*/ 2221078 h 6871374"/>
              <a:gd name="connsiteX8" fmla="*/ 7790536 w 9133848"/>
              <a:gd name="connsiteY8" fmla="*/ 2735884 h 6871374"/>
              <a:gd name="connsiteX9" fmla="*/ 7660070 w 9133848"/>
              <a:gd name="connsiteY9" fmla="*/ 3310907 h 6871374"/>
              <a:gd name="connsiteX10" fmla="*/ 7608290 w 9133848"/>
              <a:gd name="connsiteY10" fmla="*/ 3802329 h 6871374"/>
              <a:gd name="connsiteX11" fmla="*/ 7574560 w 9133848"/>
              <a:gd name="connsiteY11" fmla="*/ 4286782 h 6871374"/>
              <a:gd name="connsiteX12" fmla="*/ 7577490 w 9133848"/>
              <a:gd name="connsiteY12" fmla="*/ 4558998 h 6871374"/>
              <a:gd name="connsiteX13" fmla="*/ 7592702 w 9133848"/>
              <a:gd name="connsiteY13" fmla="*/ 5020003 h 6871374"/>
              <a:gd name="connsiteX14" fmla="*/ 7630862 w 9133848"/>
              <a:gd name="connsiteY14" fmla="*/ 5383046 h 6871374"/>
              <a:gd name="connsiteX15" fmla="*/ 7735016 w 9133848"/>
              <a:gd name="connsiteY15" fmla="*/ 6059004 h 6871374"/>
              <a:gd name="connsiteX16" fmla="*/ 7894846 w 9133848"/>
              <a:gd name="connsiteY16" fmla="*/ 6718801 h 6871374"/>
              <a:gd name="connsiteX17" fmla="*/ 7935377 w 9133848"/>
              <a:gd name="connsiteY17" fmla="*/ 6871374 h 6871374"/>
              <a:gd name="connsiteX18" fmla="*/ 7773354 w 9133848"/>
              <a:gd name="connsiteY18" fmla="*/ 6861990 h 6871374"/>
              <a:gd name="connsiteX19" fmla="*/ 0 w 9133848"/>
              <a:gd name="connsiteY19" fmla="*/ 6862334 h 6871374"/>
              <a:gd name="connsiteX20" fmla="*/ 0 w 9133848"/>
              <a:gd name="connsiteY20" fmla="*/ 4334 h 6871374"/>
              <a:gd name="connsiteX0" fmla="*/ 0 w 9133848"/>
              <a:gd name="connsiteY0" fmla="*/ 4334 h 6862334"/>
              <a:gd name="connsiteX1" fmla="*/ 9133848 w 9133848"/>
              <a:gd name="connsiteY1" fmla="*/ 0 h 6862334"/>
              <a:gd name="connsiteX2" fmla="*/ 9048468 w 9133848"/>
              <a:gd name="connsiteY2" fmla="*/ 108341 h 6862334"/>
              <a:gd name="connsiteX3" fmla="*/ 8904106 w 9133848"/>
              <a:gd name="connsiteY3" fmla="*/ 296403 h 6862334"/>
              <a:gd name="connsiteX4" fmla="*/ 8761612 w 9133848"/>
              <a:gd name="connsiteY4" fmla="*/ 496946 h 6862334"/>
              <a:gd name="connsiteX5" fmla="*/ 8364639 w 9133848"/>
              <a:gd name="connsiteY5" fmla="*/ 1191780 h 6862334"/>
              <a:gd name="connsiteX6" fmla="*/ 8133375 w 9133848"/>
              <a:gd name="connsiteY6" fmla="*/ 1681042 h 6862334"/>
              <a:gd name="connsiteX7" fmla="*/ 7933287 w 9133848"/>
              <a:gd name="connsiteY7" fmla="*/ 2221078 h 6862334"/>
              <a:gd name="connsiteX8" fmla="*/ 7790536 w 9133848"/>
              <a:gd name="connsiteY8" fmla="*/ 2735884 h 6862334"/>
              <a:gd name="connsiteX9" fmla="*/ 7660070 w 9133848"/>
              <a:gd name="connsiteY9" fmla="*/ 3310907 h 6862334"/>
              <a:gd name="connsiteX10" fmla="*/ 7608290 w 9133848"/>
              <a:gd name="connsiteY10" fmla="*/ 3802329 h 6862334"/>
              <a:gd name="connsiteX11" fmla="*/ 7574560 w 9133848"/>
              <a:gd name="connsiteY11" fmla="*/ 4286782 h 6862334"/>
              <a:gd name="connsiteX12" fmla="*/ 7577490 w 9133848"/>
              <a:gd name="connsiteY12" fmla="*/ 4558998 h 6862334"/>
              <a:gd name="connsiteX13" fmla="*/ 7592702 w 9133848"/>
              <a:gd name="connsiteY13" fmla="*/ 5020003 h 6862334"/>
              <a:gd name="connsiteX14" fmla="*/ 7630862 w 9133848"/>
              <a:gd name="connsiteY14" fmla="*/ 5383046 h 6862334"/>
              <a:gd name="connsiteX15" fmla="*/ 7735016 w 9133848"/>
              <a:gd name="connsiteY15" fmla="*/ 6059004 h 6862334"/>
              <a:gd name="connsiteX16" fmla="*/ 7894846 w 9133848"/>
              <a:gd name="connsiteY16" fmla="*/ 6718801 h 6862334"/>
              <a:gd name="connsiteX17" fmla="*/ 7773354 w 9133848"/>
              <a:gd name="connsiteY17" fmla="*/ 6861990 h 6862334"/>
              <a:gd name="connsiteX18" fmla="*/ 0 w 9133848"/>
              <a:gd name="connsiteY18" fmla="*/ 6862334 h 6862334"/>
              <a:gd name="connsiteX19" fmla="*/ 0 w 9133848"/>
              <a:gd name="connsiteY19" fmla="*/ 4334 h 6862334"/>
              <a:gd name="connsiteX0" fmla="*/ 0 w 9133848"/>
              <a:gd name="connsiteY0" fmla="*/ 4334 h 6862334"/>
              <a:gd name="connsiteX1" fmla="*/ 9133848 w 9133848"/>
              <a:gd name="connsiteY1" fmla="*/ 0 h 6862334"/>
              <a:gd name="connsiteX2" fmla="*/ 9048468 w 9133848"/>
              <a:gd name="connsiteY2" fmla="*/ 108341 h 6862334"/>
              <a:gd name="connsiteX3" fmla="*/ 8904106 w 9133848"/>
              <a:gd name="connsiteY3" fmla="*/ 296403 h 6862334"/>
              <a:gd name="connsiteX4" fmla="*/ 8761612 w 9133848"/>
              <a:gd name="connsiteY4" fmla="*/ 496946 h 6862334"/>
              <a:gd name="connsiteX5" fmla="*/ 8364639 w 9133848"/>
              <a:gd name="connsiteY5" fmla="*/ 1191780 h 6862334"/>
              <a:gd name="connsiteX6" fmla="*/ 8133375 w 9133848"/>
              <a:gd name="connsiteY6" fmla="*/ 1681042 h 6862334"/>
              <a:gd name="connsiteX7" fmla="*/ 7933287 w 9133848"/>
              <a:gd name="connsiteY7" fmla="*/ 2221078 h 6862334"/>
              <a:gd name="connsiteX8" fmla="*/ 7790536 w 9133848"/>
              <a:gd name="connsiteY8" fmla="*/ 2735884 h 6862334"/>
              <a:gd name="connsiteX9" fmla="*/ 7660070 w 9133848"/>
              <a:gd name="connsiteY9" fmla="*/ 3310907 h 6862334"/>
              <a:gd name="connsiteX10" fmla="*/ 7608290 w 9133848"/>
              <a:gd name="connsiteY10" fmla="*/ 3802329 h 6862334"/>
              <a:gd name="connsiteX11" fmla="*/ 7574560 w 9133848"/>
              <a:gd name="connsiteY11" fmla="*/ 4286782 h 6862334"/>
              <a:gd name="connsiteX12" fmla="*/ 7577490 w 9133848"/>
              <a:gd name="connsiteY12" fmla="*/ 4558998 h 6862334"/>
              <a:gd name="connsiteX13" fmla="*/ 7592702 w 9133848"/>
              <a:gd name="connsiteY13" fmla="*/ 5020003 h 6862334"/>
              <a:gd name="connsiteX14" fmla="*/ 7630862 w 9133848"/>
              <a:gd name="connsiteY14" fmla="*/ 5383046 h 6862334"/>
              <a:gd name="connsiteX15" fmla="*/ 7735016 w 9133848"/>
              <a:gd name="connsiteY15" fmla="*/ 6059004 h 6862334"/>
              <a:gd name="connsiteX16" fmla="*/ 7894846 w 9133848"/>
              <a:gd name="connsiteY16" fmla="*/ 6718801 h 6862334"/>
              <a:gd name="connsiteX17" fmla="*/ 7773354 w 9133848"/>
              <a:gd name="connsiteY17" fmla="*/ 6861990 h 6862334"/>
              <a:gd name="connsiteX18" fmla="*/ 0 w 9133848"/>
              <a:gd name="connsiteY18" fmla="*/ 6862334 h 6862334"/>
              <a:gd name="connsiteX19" fmla="*/ 0 w 9133848"/>
              <a:gd name="connsiteY19" fmla="*/ 4334 h 6862334"/>
              <a:gd name="connsiteX0" fmla="*/ 0 w 9133848"/>
              <a:gd name="connsiteY0" fmla="*/ 4334 h 6865389"/>
              <a:gd name="connsiteX1" fmla="*/ 9133848 w 9133848"/>
              <a:gd name="connsiteY1" fmla="*/ 0 h 6865389"/>
              <a:gd name="connsiteX2" fmla="*/ 9048468 w 9133848"/>
              <a:gd name="connsiteY2" fmla="*/ 108341 h 6865389"/>
              <a:gd name="connsiteX3" fmla="*/ 8904106 w 9133848"/>
              <a:gd name="connsiteY3" fmla="*/ 296403 h 6865389"/>
              <a:gd name="connsiteX4" fmla="*/ 8761612 w 9133848"/>
              <a:gd name="connsiteY4" fmla="*/ 496946 h 6865389"/>
              <a:gd name="connsiteX5" fmla="*/ 8364639 w 9133848"/>
              <a:gd name="connsiteY5" fmla="*/ 1191780 h 6865389"/>
              <a:gd name="connsiteX6" fmla="*/ 8133375 w 9133848"/>
              <a:gd name="connsiteY6" fmla="*/ 1681042 h 6865389"/>
              <a:gd name="connsiteX7" fmla="*/ 7933287 w 9133848"/>
              <a:gd name="connsiteY7" fmla="*/ 2221078 h 6865389"/>
              <a:gd name="connsiteX8" fmla="*/ 7790536 w 9133848"/>
              <a:gd name="connsiteY8" fmla="*/ 2735884 h 6865389"/>
              <a:gd name="connsiteX9" fmla="*/ 7660070 w 9133848"/>
              <a:gd name="connsiteY9" fmla="*/ 3310907 h 6865389"/>
              <a:gd name="connsiteX10" fmla="*/ 7608290 w 9133848"/>
              <a:gd name="connsiteY10" fmla="*/ 3802329 h 6865389"/>
              <a:gd name="connsiteX11" fmla="*/ 7574560 w 9133848"/>
              <a:gd name="connsiteY11" fmla="*/ 4286782 h 6865389"/>
              <a:gd name="connsiteX12" fmla="*/ 7577490 w 9133848"/>
              <a:gd name="connsiteY12" fmla="*/ 4558998 h 6865389"/>
              <a:gd name="connsiteX13" fmla="*/ 7592702 w 9133848"/>
              <a:gd name="connsiteY13" fmla="*/ 5020003 h 6865389"/>
              <a:gd name="connsiteX14" fmla="*/ 7630862 w 9133848"/>
              <a:gd name="connsiteY14" fmla="*/ 5383046 h 6865389"/>
              <a:gd name="connsiteX15" fmla="*/ 7735016 w 9133848"/>
              <a:gd name="connsiteY15" fmla="*/ 6059004 h 6865389"/>
              <a:gd name="connsiteX16" fmla="*/ 7894846 w 9133848"/>
              <a:gd name="connsiteY16" fmla="*/ 6718801 h 6865389"/>
              <a:gd name="connsiteX17" fmla="*/ 7939917 w 9133848"/>
              <a:gd name="connsiteY17" fmla="*/ 6865389 h 6865389"/>
              <a:gd name="connsiteX18" fmla="*/ 0 w 9133848"/>
              <a:gd name="connsiteY18" fmla="*/ 6862334 h 6865389"/>
              <a:gd name="connsiteX19" fmla="*/ 0 w 9133848"/>
              <a:gd name="connsiteY19" fmla="*/ 4334 h 6865389"/>
              <a:gd name="connsiteX0" fmla="*/ 0 w 9133848"/>
              <a:gd name="connsiteY0" fmla="*/ 4334 h 6865389"/>
              <a:gd name="connsiteX1" fmla="*/ 9133848 w 9133848"/>
              <a:gd name="connsiteY1" fmla="*/ 0 h 6865389"/>
              <a:gd name="connsiteX2" fmla="*/ 9048468 w 9133848"/>
              <a:gd name="connsiteY2" fmla="*/ 108341 h 6865389"/>
              <a:gd name="connsiteX3" fmla="*/ 8904106 w 9133848"/>
              <a:gd name="connsiteY3" fmla="*/ 296403 h 6865389"/>
              <a:gd name="connsiteX4" fmla="*/ 8761612 w 9133848"/>
              <a:gd name="connsiteY4" fmla="*/ 496946 h 6865389"/>
              <a:gd name="connsiteX5" fmla="*/ 8364639 w 9133848"/>
              <a:gd name="connsiteY5" fmla="*/ 1191780 h 6865389"/>
              <a:gd name="connsiteX6" fmla="*/ 8133375 w 9133848"/>
              <a:gd name="connsiteY6" fmla="*/ 1681042 h 6865389"/>
              <a:gd name="connsiteX7" fmla="*/ 7933287 w 9133848"/>
              <a:gd name="connsiteY7" fmla="*/ 2221078 h 6865389"/>
              <a:gd name="connsiteX8" fmla="*/ 7790536 w 9133848"/>
              <a:gd name="connsiteY8" fmla="*/ 2735884 h 6865389"/>
              <a:gd name="connsiteX9" fmla="*/ 7660070 w 9133848"/>
              <a:gd name="connsiteY9" fmla="*/ 3310907 h 6865389"/>
              <a:gd name="connsiteX10" fmla="*/ 7608290 w 9133848"/>
              <a:gd name="connsiteY10" fmla="*/ 3802329 h 6865389"/>
              <a:gd name="connsiteX11" fmla="*/ 7574560 w 9133848"/>
              <a:gd name="connsiteY11" fmla="*/ 4286782 h 6865389"/>
              <a:gd name="connsiteX12" fmla="*/ 7577490 w 9133848"/>
              <a:gd name="connsiteY12" fmla="*/ 4558998 h 6865389"/>
              <a:gd name="connsiteX13" fmla="*/ 7592702 w 9133848"/>
              <a:gd name="connsiteY13" fmla="*/ 5020003 h 6865389"/>
              <a:gd name="connsiteX14" fmla="*/ 7630862 w 9133848"/>
              <a:gd name="connsiteY14" fmla="*/ 5383046 h 6865389"/>
              <a:gd name="connsiteX15" fmla="*/ 7735016 w 9133848"/>
              <a:gd name="connsiteY15" fmla="*/ 6059004 h 6865389"/>
              <a:gd name="connsiteX16" fmla="*/ 7894846 w 9133848"/>
              <a:gd name="connsiteY16" fmla="*/ 6718801 h 6865389"/>
              <a:gd name="connsiteX17" fmla="*/ 7939917 w 9133848"/>
              <a:gd name="connsiteY17" fmla="*/ 6865389 h 6865389"/>
              <a:gd name="connsiteX18" fmla="*/ 0 w 9133848"/>
              <a:gd name="connsiteY18" fmla="*/ 6862334 h 6865389"/>
              <a:gd name="connsiteX19" fmla="*/ 0 w 9133848"/>
              <a:gd name="connsiteY19" fmla="*/ 4334 h 6865389"/>
              <a:gd name="connsiteX0" fmla="*/ 0 w 9133848"/>
              <a:gd name="connsiteY0" fmla="*/ 4334 h 6865389"/>
              <a:gd name="connsiteX1" fmla="*/ 9133848 w 9133848"/>
              <a:gd name="connsiteY1" fmla="*/ 0 h 6865389"/>
              <a:gd name="connsiteX2" fmla="*/ 9048468 w 9133848"/>
              <a:gd name="connsiteY2" fmla="*/ 108341 h 6865389"/>
              <a:gd name="connsiteX3" fmla="*/ 8904106 w 9133848"/>
              <a:gd name="connsiteY3" fmla="*/ 296403 h 6865389"/>
              <a:gd name="connsiteX4" fmla="*/ 8761612 w 9133848"/>
              <a:gd name="connsiteY4" fmla="*/ 496946 h 6865389"/>
              <a:gd name="connsiteX5" fmla="*/ 8364639 w 9133848"/>
              <a:gd name="connsiteY5" fmla="*/ 1191780 h 6865389"/>
              <a:gd name="connsiteX6" fmla="*/ 8133375 w 9133848"/>
              <a:gd name="connsiteY6" fmla="*/ 1681042 h 6865389"/>
              <a:gd name="connsiteX7" fmla="*/ 7933287 w 9133848"/>
              <a:gd name="connsiteY7" fmla="*/ 2221078 h 6865389"/>
              <a:gd name="connsiteX8" fmla="*/ 7790536 w 9133848"/>
              <a:gd name="connsiteY8" fmla="*/ 2735884 h 6865389"/>
              <a:gd name="connsiteX9" fmla="*/ 7660070 w 9133848"/>
              <a:gd name="connsiteY9" fmla="*/ 3310907 h 6865389"/>
              <a:gd name="connsiteX10" fmla="*/ 7608290 w 9133848"/>
              <a:gd name="connsiteY10" fmla="*/ 3802329 h 6865389"/>
              <a:gd name="connsiteX11" fmla="*/ 7574560 w 9133848"/>
              <a:gd name="connsiteY11" fmla="*/ 4286782 h 6865389"/>
              <a:gd name="connsiteX12" fmla="*/ 7577490 w 9133848"/>
              <a:gd name="connsiteY12" fmla="*/ 4558998 h 6865389"/>
              <a:gd name="connsiteX13" fmla="*/ 7592702 w 9133848"/>
              <a:gd name="connsiteY13" fmla="*/ 5020003 h 6865389"/>
              <a:gd name="connsiteX14" fmla="*/ 7630862 w 9133848"/>
              <a:gd name="connsiteY14" fmla="*/ 5383046 h 6865389"/>
              <a:gd name="connsiteX15" fmla="*/ 7735016 w 9133848"/>
              <a:gd name="connsiteY15" fmla="*/ 6059004 h 6865389"/>
              <a:gd name="connsiteX16" fmla="*/ 7894846 w 9133848"/>
              <a:gd name="connsiteY16" fmla="*/ 6718801 h 6865389"/>
              <a:gd name="connsiteX17" fmla="*/ 7939917 w 9133848"/>
              <a:gd name="connsiteY17" fmla="*/ 6865389 h 6865389"/>
              <a:gd name="connsiteX18" fmla="*/ 0 w 9133848"/>
              <a:gd name="connsiteY18" fmla="*/ 6862334 h 6865389"/>
              <a:gd name="connsiteX19" fmla="*/ 0 w 9133848"/>
              <a:gd name="connsiteY19" fmla="*/ 4334 h 686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3848" h="6865389">
                <a:moveTo>
                  <a:pt x="0" y="4334"/>
                </a:moveTo>
                <a:lnTo>
                  <a:pt x="9133848" y="0"/>
                </a:lnTo>
                <a:cubicBezTo>
                  <a:pt x="9034106" y="112585"/>
                  <a:pt x="9086758" y="58941"/>
                  <a:pt x="9048468" y="108341"/>
                </a:cubicBezTo>
                <a:cubicBezTo>
                  <a:pt x="9010178" y="157741"/>
                  <a:pt x="8951915" y="231636"/>
                  <a:pt x="8904106" y="296403"/>
                </a:cubicBezTo>
                <a:cubicBezTo>
                  <a:pt x="8856297" y="361170"/>
                  <a:pt x="8864175" y="340935"/>
                  <a:pt x="8761612" y="496946"/>
                </a:cubicBezTo>
                <a:cubicBezTo>
                  <a:pt x="8599634" y="718684"/>
                  <a:pt x="8469345" y="994431"/>
                  <a:pt x="8364639" y="1191780"/>
                </a:cubicBezTo>
                <a:cubicBezTo>
                  <a:pt x="8259933" y="1389129"/>
                  <a:pt x="8199621" y="1498954"/>
                  <a:pt x="8133375" y="1681042"/>
                </a:cubicBezTo>
                <a:cubicBezTo>
                  <a:pt x="8014843" y="1966510"/>
                  <a:pt x="8136642" y="1687023"/>
                  <a:pt x="7933287" y="2221078"/>
                </a:cubicBezTo>
                <a:cubicBezTo>
                  <a:pt x="7878567" y="2393227"/>
                  <a:pt x="7836072" y="2554246"/>
                  <a:pt x="7790536" y="2735884"/>
                </a:cubicBezTo>
                <a:cubicBezTo>
                  <a:pt x="7745000" y="2917522"/>
                  <a:pt x="7690444" y="3133166"/>
                  <a:pt x="7660070" y="3310907"/>
                </a:cubicBezTo>
                <a:cubicBezTo>
                  <a:pt x="7629696" y="3488648"/>
                  <a:pt x="7634734" y="3632368"/>
                  <a:pt x="7608290" y="3802329"/>
                </a:cubicBezTo>
                <a:cubicBezTo>
                  <a:pt x="7581846" y="3972290"/>
                  <a:pt x="7579693" y="4160671"/>
                  <a:pt x="7574560" y="4286782"/>
                </a:cubicBezTo>
                <a:cubicBezTo>
                  <a:pt x="7569427" y="4412894"/>
                  <a:pt x="7574865" y="4321058"/>
                  <a:pt x="7577490" y="4558998"/>
                </a:cubicBezTo>
                <a:cubicBezTo>
                  <a:pt x="7577490" y="4681828"/>
                  <a:pt x="7583807" y="4882662"/>
                  <a:pt x="7592702" y="5020003"/>
                </a:cubicBezTo>
                <a:cubicBezTo>
                  <a:pt x="7601597" y="5157344"/>
                  <a:pt x="7606818" y="5218682"/>
                  <a:pt x="7630862" y="5383046"/>
                </a:cubicBezTo>
                <a:cubicBezTo>
                  <a:pt x="7654467" y="5547410"/>
                  <a:pt x="7691019" y="5836378"/>
                  <a:pt x="7735016" y="6059004"/>
                </a:cubicBezTo>
                <a:cubicBezTo>
                  <a:pt x="7779013" y="6281630"/>
                  <a:pt x="7807020" y="6376675"/>
                  <a:pt x="7894846" y="6718801"/>
                </a:cubicBezTo>
                <a:cubicBezTo>
                  <a:pt x="7945427" y="6876426"/>
                  <a:pt x="7889224" y="6722493"/>
                  <a:pt x="7939917" y="6865389"/>
                </a:cubicBezTo>
                <a:lnTo>
                  <a:pt x="0" y="6862334"/>
                </a:lnTo>
                <a:lnTo>
                  <a:pt x="0" y="4334"/>
                </a:lnTo>
                <a:close/>
              </a:path>
            </a:pathLst>
          </a:custGeom>
        </p:spPr>
        <p:txBody>
          <a:bodyPr/>
          <a:lstStyle>
            <a:lvl1pPr>
              <a:defRPr baseline="0"/>
            </a:lvl1pPr>
          </a:lstStyle>
          <a:p>
            <a:r>
              <a:rPr lang="nl-NL" dirty="0"/>
              <a:t>Afbeelding met zwarte ronding</a:t>
            </a:r>
          </a:p>
          <a:p>
            <a:r>
              <a:rPr lang="nl-NL" dirty="0"/>
              <a:t>Klik op het pictogram als u een afbeelding wilt toevoegen</a:t>
            </a:r>
            <a:endParaRPr lang="nl-BE" dirty="0"/>
          </a:p>
        </p:txBody>
      </p:sp>
      <p:sp>
        <p:nvSpPr>
          <p:cNvPr id="3" name="Ovaal 2"/>
          <p:cNvSpPr/>
          <p:nvPr/>
        </p:nvSpPr>
        <p:spPr>
          <a:xfrm>
            <a:off x="10065611" y="-1953059"/>
            <a:ext cx="14459664" cy="12954584"/>
          </a:xfrm>
          <a:prstGeom prst="ellipse">
            <a:avLst/>
          </a:prstGeom>
          <a:gradFill flip="none" rotWithShape="1">
            <a:gsLst>
              <a:gs pos="41000">
                <a:schemeClr val="tx1">
                  <a:lumMod val="85000"/>
                  <a:lumOff val="15000"/>
                </a:schemeClr>
              </a:gs>
              <a:gs pos="72000">
                <a:schemeClr val="tx1"/>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4372" y="5640872"/>
            <a:ext cx="1348261" cy="775587"/>
          </a:xfrm>
          <a:prstGeom prst="rect">
            <a:avLst/>
          </a:prstGeom>
        </p:spPr>
      </p:pic>
    </p:spTree>
    <p:extLst>
      <p:ext uri="{BB962C8B-B14F-4D97-AF65-F5344CB8AC3E}">
        <p14:creationId xmlns:p14="http://schemas.microsoft.com/office/powerpoint/2010/main" val="247106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fbeelding met witte ronding">
    <p:spTree>
      <p:nvGrpSpPr>
        <p:cNvPr id="1" name=""/>
        <p:cNvGrpSpPr/>
        <p:nvPr/>
      </p:nvGrpSpPr>
      <p:grpSpPr>
        <a:xfrm>
          <a:off x="0" y="0"/>
          <a:ext cx="0" cy="0"/>
          <a:chOff x="0" y="0"/>
          <a:chExt cx="0" cy="0"/>
        </a:xfrm>
      </p:grpSpPr>
      <p:sp>
        <p:nvSpPr>
          <p:cNvPr id="3" name="Tijdelijke aanduiding voor afbeelding 5"/>
          <p:cNvSpPr>
            <a:spLocks noGrp="1"/>
          </p:cNvSpPr>
          <p:nvPr>
            <p:ph type="pic" sz="quarter" idx="10" hasCustomPrompt="1"/>
          </p:nvPr>
        </p:nvSpPr>
        <p:spPr>
          <a:xfrm>
            <a:off x="-48683" y="-377"/>
            <a:ext cx="12225904" cy="6858377"/>
          </a:xfrm>
          <a:custGeom>
            <a:avLst/>
            <a:gdLst>
              <a:gd name="connsiteX0" fmla="*/ 0 w 9324528"/>
              <a:gd name="connsiteY0" fmla="*/ 0 h 6858000"/>
              <a:gd name="connsiteX1" fmla="*/ 9324528 w 9324528"/>
              <a:gd name="connsiteY1" fmla="*/ 0 h 6858000"/>
              <a:gd name="connsiteX2" fmla="*/ 9324528 w 9324528"/>
              <a:gd name="connsiteY2" fmla="*/ 6858000 h 6858000"/>
              <a:gd name="connsiteX3" fmla="*/ 0 w 9324528"/>
              <a:gd name="connsiteY3" fmla="*/ 6858000 h 6858000"/>
              <a:gd name="connsiteX4" fmla="*/ 0 w 9324528"/>
              <a:gd name="connsiteY4" fmla="*/ 0 h 6858000"/>
              <a:gd name="connsiteX0" fmla="*/ 0 w 9324528"/>
              <a:gd name="connsiteY0" fmla="*/ 0 h 6858000"/>
              <a:gd name="connsiteX1" fmla="*/ 9324528 w 9324528"/>
              <a:gd name="connsiteY1" fmla="*/ 0 h 6858000"/>
              <a:gd name="connsiteX2" fmla="*/ 8207707 w 9324528"/>
              <a:gd name="connsiteY2" fmla="*/ 1705969 h 6858000"/>
              <a:gd name="connsiteX3" fmla="*/ 9324528 w 9324528"/>
              <a:gd name="connsiteY3" fmla="*/ 6858000 h 6858000"/>
              <a:gd name="connsiteX4" fmla="*/ 0 w 9324528"/>
              <a:gd name="connsiteY4" fmla="*/ 6858000 h 6858000"/>
              <a:gd name="connsiteX5" fmla="*/ 0 w 9324528"/>
              <a:gd name="connsiteY5" fmla="*/ 0 h 6858000"/>
              <a:gd name="connsiteX0" fmla="*/ 0 w 9907669"/>
              <a:gd name="connsiteY0" fmla="*/ 0 h 6858000"/>
              <a:gd name="connsiteX1" fmla="*/ 9324528 w 9907669"/>
              <a:gd name="connsiteY1" fmla="*/ 0 h 6858000"/>
              <a:gd name="connsiteX2" fmla="*/ 8808208 w 9907669"/>
              <a:gd name="connsiteY2" fmla="*/ 518614 h 6858000"/>
              <a:gd name="connsiteX3" fmla="*/ 8207707 w 9907669"/>
              <a:gd name="connsiteY3" fmla="*/ 1705969 h 6858000"/>
              <a:gd name="connsiteX4" fmla="*/ 9324528 w 9907669"/>
              <a:gd name="connsiteY4" fmla="*/ 6858000 h 6858000"/>
              <a:gd name="connsiteX5" fmla="*/ 0 w 9907669"/>
              <a:gd name="connsiteY5" fmla="*/ 6858000 h 6858000"/>
              <a:gd name="connsiteX6" fmla="*/ 0 w 9907669"/>
              <a:gd name="connsiteY6" fmla="*/ 0 h 6858000"/>
              <a:gd name="connsiteX0" fmla="*/ 0 w 9907669"/>
              <a:gd name="connsiteY0" fmla="*/ 0 h 6858000"/>
              <a:gd name="connsiteX1" fmla="*/ 9324528 w 9907669"/>
              <a:gd name="connsiteY1" fmla="*/ 0 h 6858000"/>
              <a:gd name="connsiteX2" fmla="*/ 8808208 w 9907669"/>
              <a:gd name="connsiteY2" fmla="*/ 518614 h 6858000"/>
              <a:gd name="connsiteX3" fmla="*/ 8207707 w 9907669"/>
              <a:gd name="connsiteY3" fmla="*/ 1705969 h 6858000"/>
              <a:gd name="connsiteX4" fmla="*/ 9324528 w 9907669"/>
              <a:gd name="connsiteY4" fmla="*/ 6858000 h 6858000"/>
              <a:gd name="connsiteX5" fmla="*/ 0 w 9907669"/>
              <a:gd name="connsiteY5" fmla="*/ 6858000 h 6858000"/>
              <a:gd name="connsiteX6" fmla="*/ 0 w 9907669"/>
              <a:gd name="connsiteY6" fmla="*/ 0 h 6858000"/>
              <a:gd name="connsiteX0" fmla="*/ 0 w 9937577"/>
              <a:gd name="connsiteY0" fmla="*/ 0 h 6858000"/>
              <a:gd name="connsiteX1" fmla="*/ 9324528 w 9937577"/>
              <a:gd name="connsiteY1" fmla="*/ 0 h 6858000"/>
              <a:gd name="connsiteX2" fmla="*/ 8808208 w 9937577"/>
              <a:gd name="connsiteY2" fmla="*/ 518614 h 6858000"/>
              <a:gd name="connsiteX3" fmla="*/ 8207707 w 9937577"/>
              <a:gd name="connsiteY3" fmla="*/ 1705969 h 6858000"/>
              <a:gd name="connsiteX4" fmla="*/ 9324528 w 9937577"/>
              <a:gd name="connsiteY4" fmla="*/ 6858000 h 6858000"/>
              <a:gd name="connsiteX5" fmla="*/ 0 w 9937577"/>
              <a:gd name="connsiteY5" fmla="*/ 6858000 h 6858000"/>
              <a:gd name="connsiteX6" fmla="*/ 0 w 9937577"/>
              <a:gd name="connsiteY6" fmla="*/ 0 h 6858000"/>
              <a:gd name="connsiteX0" fmla="*/ 0 w 9937577"/>
              <a:gd name="connsiteY0" fmla="*/ 0 h 6858000"/>
              <a:gd name="connsiteX1" fmla="*/ 9324528 w 9937577"/>
              <a:gd name="connsiteY1" fmla="*/ 0 h 6858000"/>
              <a:gd name="connsiteX2" fmla="*/ 8808208 w 9937577"/>
              <a:gd name="connsiteY2" fmla="*/ 518614 h 6858000"/>
              <a:gd name="connsiteX3" fmla="*/ 8207707 w 9937577"/>
              <a:gd name="connsiteY3" fmla="*/ 1705969 h 6858000"/>
              <a:gd name="connsiteX4" fmla="*/ 7552614 w 9937577"/>
              <a:gd name="connsiteY4" fmla="*/ 4326339 h 6858000"/>
              <a:gd name="connsiteX5" fmla="*/ 9324528 w 9937577"/>
              <a:gd name="connsiteY5" fmla="*/ 6858000 h 6858000"/>
              <a:gd name="connsiteX6" fmla="*/ 0 w 9937577"/>
              <a:gd name="connsiteY6" fmla="*/ 6858000 h 6858000"/>
              <a:gd name="connsiteX7" fmla="*/ 0 w 9937577"/>
              <a:gd name="connsiteY7" fmla="*/ 0 h 6858000"/>
              <a:gd name="connsiteX0" fmla="*/ 0 w 9937577"/>
              <a:gd name="connsiteY0" fmla="*/ 0 h 6858000"/>
              <a:gd name="connsiteX1" fmla="*/ 9324528 w 9937577"/>
              <a:gd name="connsiteY1" fmla="*/ 0 h 6858000"/>
              <a:gd name="connsiteX2" fmla="*/ 8808208 w 9937577"/>
              <a:gd name="connsiteY2" fmla="*/ 518614 h 6858000"/>
              <a:gd name="connsiteX3" fmla="*/ 8207707 w 9937577"/>
              <a:gd name="connsiteY3" fmla="*/ 1705969 h 6858000"/>
              <a:gd name="connsiteX4" fmla="*/ 7552614 w 9937577"/>
              <a:gd name="connsiteY4" fmla="*/ 4326339 h 6858000"/>
              <a:gd name="connsiteX5" fmla="*/ 9324528 w 9937577"/>
              <a:gd name="connsiteY5" fmla="*/ 6858000 h 6858000"/>
              <a:gd name="connsiteX6" fmla="*/ 0 w 9937577"/>
              <a:gd name="connsiteY6" fmla="*/ 6858000 h 6858000"/>
              <a:gd name="connsiteX7" fmla="*/ 0 w 9937577"/>
              <a:gd name="connsiteY7" fmla="*/ 0 h 6858000"/>
              <a:gd name="connsiteX0" fmla="*/ 0 w 9937577"/>
              <a:gd name="connsiteY0" fmla="*/ 0 h 6858000"/>
              <a:gd name="connsiteX1" fmla="*/ 9324528 w 9937577"/>
              <a:gd name="connsiteY1" fmla="*/ 0 h 6858000"/>
              <a:gd name="connsiteX2" fmla="*/ 8808208 w 9937577"/>
              <a:gd name="connsiteY2" fmla="*/ 518614 h 6858000"/>
              <a:gd name="connsiteX3" fmla="*/ 8207707 w 9937577"/>
              <a:gd name="connsiteY3" fmla="*/ 1705969 h 6858000"/>
              <a:gd name="connsiteX4" fmla="*/ 7552614 w 9937577"/>
              <a:gd name="connsiteY4" fmla="*/ 4326339 h 6858000"/>
              <a:gd name="connsiteX5" fmla="*/ 7552614 w 9937577"/>
              <a:gd name="connsiteY5" fmla="*/ 5063318 h 6858000"/>
              <a:gd name="connsiteX6" fmla="*/ 9324528 w 9937577"/>
              <a:gd name="connsiteY6" fmla="*/ 6858000 h 6858000"/>
              <a:gd name="connsiteX7" fmla="*/ 0 w 9937577"/>
              <a:gd name="connsiteY7" fmla="*/ 6858000 h 6858000"/>
              <a:gd name="connsiteX8" fmla="*/ 0 w 9937577"/>
              <a:gd name="connsiteY8" fmla="*/ 0 h 6858000"/>
              <a:gd name="connsiteX0" fmla="*/ 0 w 9937577"/>
              <a:gd name="connsiteY0" fmla="*/ 0 h 6858000"/>
              <a:gd name="connsiteX1" fmla="*/ 9324528 w 9937577"/>
              <a:gd name="connsiteY1" fmla="*/ 0 h 6858000"/>
              <a:gd name="connsiteX2" fmla="*/ 8808208 w 9937577"/>
              <a:gd name="connsiteY2" fmla="*/ 518614 h 6858000"/>
              <a:gd name="connsiteX3" fmla="*/ 8207707 w 9937577"/>
              <a:gd name="connsiteY3" fmla="*/ 1705969 h 6858000"/>
              <a:gd name="connsiteX4" fmla="*/ 7552614 w 9937577"/>
              <a:gd name="connsiteY4" fmla="*/ 4326339 h 6858000"/>
              <a:gd name="connsiteX5" fmla="*/ 7552614 w 9937577"/>
              <a:gd name="connsiteY5" fmla="*/ 5063318 h 6858000"/>
              <a:gd name="connsiteX6" fmla="*/ 9324528 w 9937577"/>
              <a:gd name="connsiteY6" fmla="*/ 6858000 h 6858000"/>
              <a:gd name="connsiteX7" fmla="*/ 0 w 9937577"/>
              <a:gd name="connsiteY7" fmla="*/ 6858000 h 6858000"/>
              <a:gd name="connsiteX8" fmla="*/ 0 w 9937577"/>
              <a:gd name="connsiteY8" fmla="*/ 0 h 6858000"/>
              <a:gd name="connsiteX0" fmla="*/ 0 w 9937577"/>
              <a:gd name="connsiteY0" fmla="*/ 0 h 6858000"/>
              <a:gd name="connsiteX1" fmla="*/ 9324528 w 9937577"/>
              <a:gd name="connsiteY1" fmla="*/ 0 h 6858000"/>
              <a:gd name="connsiteX2" fmla="*/ 8808208 w 9937577"/>
              <a:gd name="connsiteY2" fmla="*/ 518614 h 6858000"/>
              <a:gd name="connsiteX3" fmla="*/ 8207707 w 9937577"/>
              <a:gd name="connsiteY3" fmla="*/ 1705969 h 6858000"/>
              <a:gd name="connsiteX4" fmla="*/ 7552614 w 9937577"/>
              <a:gd name="connsiteY4" fmla="*/ 4326339 h 6858000"/>
              <a:gd name="connsiteX5" fmla="*/ 7552614 w 9937577"/>
              <a:gd name="connsiteY5" fmla="*/ 5063318 h 6858000"/>
              <a:gd name="connsiteX6" fmla="*/ 7948399 w 9937577"/>
              <a:gd name="connsiteY6" fmla="*/ 6687402 h 6858000"/>
              <a:gd name="connsiteX7" fmla="*/ 9324528 w 9937577"/>
              <a:gd name="connsiteY7" fmla="*/ 6858000 h 6858000"/>
              <a:gd name="connsiteX8" fmla="*/ 0 w 9937577"/>
              <a:gd name="connsiteY8" fmla="*/ 6858000 h 6858000"/>
              <a:gd name="connsiteX9" fmla="*/ 0 w 9937577"/>
              <a:gd name="connsiteY9" fmla="*/ 0 h 6858000"/>
              <a:gd name="connsiteX0" fmla="*/ 0 w 9937577"/>
              <a:gd name="connsiteY0" fmla="*/ 0 h 6984893"/>
              <a:gd name="connsiteX1" fmla="*/ 9324528 w 9937577"/>
              <a:gd name="connsiteY1" fmla="*/ 0 h 6984893"/>
              <a:gd name="connsiteX2" fmla="*/ 8808208 w 9937577"/>
              <a:gd name="connsiteY2" fmla="*/ 518614 h 6984893"/>
              <a:gd name="connsiteX3" fmla="*/ 8207707 w 9937577"/>
              <a:gd name="connsiteY3" fmla="*/ 1705969 h 6984893"/>
              <a:gd name="connsiteX4" fmla="*/ 7552614 w 9937577"/>
              <a:gd name="connsiteY4" fmla="*/ 4326339 h 6984893"/>
              <a:gd name="connsiteX5" fmla="*/ 7552614 w 9937577"/>
              <a:gd name="connsiteY5" fmla="*/ 5063318 h 6984893"/>
              <a:gd name="connsiteX6" fmla="*/ 7962047 w 9937577"/>
              <a:gd name="connsiteY6" fmla="*/ 6878470 h 6984893"/>
              <a:gd name="connsiteX7" fmla="*/ 9324528 w 9937577"/>
              <a:gd name="connsiteY7" fmla="*/ 6858000 h 6984893"/>
              <a:gd name="connsiteX8" fmla="*/ 0 w 9937577"/>
              <a:gd name="connsiteY8" fmla="*/ 6858000 h 6984893"/>
              <a:gd name="connsiteX9" fmla="*/ 0 w 9937577"/>
              <a:gd name="connsiteY9" fmla="*/ 0 h 6984893"/>
              <a:gd name="connsiteX0" fmla="*/ 0 w 9937577"/>
              <a:gd name="connsiteY0" fmla="*/ 0 h 6984893"/>
              <a:gd name="connsiteX1" fmla="*/ 9324528 w 9937577"/>
              <a:gd name="connsiteY1" fmla="*/ 0 h 6984893"/>
              <a:gd name="connsiteX2" fmla="*/ 8808208 w 9937577"/>
              <a:gd name="connsiteY2" fmla="*/ 518614 h 6984893"/>
              <a:gd name="connsiteX3" fmla="*/ 8207707 w 9937577"/>
              <a:gd name="connsiteY3" fmla="*/ 1705969 h 6984893"/>
              <a:gd name="connsiteX4" fmla="*/ 7962900 w 9937577"/>
              <a:gd name="connsiteY4" fmla="*/ 2266949 h 6984893"/>
              <a:gd name="connsiteX5" fmla="*/ 7552614 w 9937577"/>
              <a:gd name="connsiteY5" fmla="*/ 4326339 h 6984893"/>
              <a:gd name="connsiteX6" fmla="*/ 7552614 w 9937577"/>
              <a:gd name="connsiteY6" fmla="*/ 5063318 h 6984893"/>
              <a:gd name="connsiteX7" fmla="*/ 7962047 w 9937577"/>
              <a:gd name="connsiteY7" fmla="*/ 6878470 h 6984893"/>
              <a:gd name="connsiteX8" fmla="*/ 9324528 w 9937577"/>
              <a:gd name="connsiteY8" fmla="*/ 6858000 h 6984893"/>
              <a:gd name="connsiteX9" fmla="*/ 0 w 9937577"/>
              <a:gd name="connsiteY9" fmla="*/ 6858000 h 6984893"/>
              <a:gd name="connsiteX10" fmla="*/ 0 w 9937577"/>
              <a:gd name="connsiteY10" fmla="*/ 0 h 6984893"/>
              <a:gd name="connsiteX0" fmla="*/ 0 w 9937577"/>
              <a:gd name="connsiteY0" fmla="*/ 0 h 6984893"/>
              <a:gd name="connsiteX1" fmla="*/ 9324528 w 9937577"/>
              <a:gd name="connsiteY1" fmla="*/ 0 h 6984893"/>
              <a:gd name="connsiteX2" fmla="*/ 8808208 w 9937577"/>
              <a:gd name="connsiteY2" fmla="*/ 518614 h 6984893"/>
              <a:gd name="connsiteX3" fmla="*/ 8169607 w 9937577"/>
              <a:gd name="connsiteY3" fmla="*/ 1705969 h 6984893"/>
              <a:gd name="connsiteX4" fmla="*/ 7962900 w 9937577"/>
              <a:gd name="connsiteY4" fmla="*/ 2266949 h 6984893"/>
              <a:gd name="connsiteX5" fmla="*/ 7552614 w 9937577"/>
              <a:gd name="connsiteY5" fmla="*/ 4326339 h 6984893"/>
              <a:gd name="connsiteX6" fmla="*/ 7552614 w 9937577"/>
              <a:gd name="connsiteY6" fmla="*/ 5063318 h 6984893"/>
              <a:gd name="connsiteX7" fmla="*/ 7962047 w 9937577"/>
              <a:gd name="connsiteY7" fmla="*/ 6878470 h 6984893"/>
              <a:gd name="connsiteX8" fmla="*/ 9324528 w 9937577"/>
              <a:gd name="connsiteY8" fmla="*/ 6858000 h 6984893"/>
              <a:gd name="connsiteX9" fmla="*/ 0 w 9937577"/>
              <a:gd name="connsiteY9" fmla="*/ 6858000 h 6984893"/>
              <a:gd name="connsiteX10" fmla="*/ 0 w 9937577"/>
              <a:gd name="connsiteY10" fmla="*/ 0 h 6984893"/>
              <a:gd name="connsiteX0" fmla="*/ 0 w 9937577"/>
              <a:gd name="connsiteY0" fmla="*/ 0 h 6984893"/>
              <a:gd name="connsiteX1" fmla="*/ 9324528 w 9937577"/>
              <a:gd name="connsiteY1" fmla="*/ 0 h 6984893"/>
              <a:gd name="connsiteX2" fmla="*/ 8808208 w 9937577"/>
              <a:gd name="connsiteY2" fmla="*/ 518614 h 6984893"/>
              <a:gd name="connsiteX3" fmla="*/ 8169607 w 9937577"/>
              <a:gd name="connsiteY3" fmla="*/ 1705969 h 6984893"/>
              <a:gd name="connsiteX4" fmla="*/ 7962900 w 9937577"/>
              <a:gd name="connsiteY4" fmla="*/ 2266949 h 6984893"/>
              <a:gd name="connsiteX5" fmla="*/ 7552614 w 9937577"/>
              <a:gd name="connsiteY5" fmla="*/ 4326339 h 6984893"/>
              <a:gd name="connsiteX6" fmla="*/ 7533598 w 9937577"/>
              <a:gd name="connsiteY6" fmla="*/ 4554664 h 6984893"/>
              <a:gd name="connsiteX7" fmla="*/ 7552614 w 9937577"/>
              <a:gd name="connsiteY7" fmla="*/ 5063318 h 6984893"/>
              <a:gd name="connsiteX8" fmla="*/ 7962047 w 9937577"/>
              <a:gd name="connsiteY8" fmla="*/ 6878470 h 6984893"/>
              <a:gd name="connsiteX9" fmla="*/ 9324528 w 9937577"/>
              <a:gd name="connsiteY9" fmla="*/ 6858000 h 6984893"/>
              <a:gd name="connsiteX10" fmla="*/ 0 w 9937577"/>
              <a:gd name="connsiteY10" fmla="*/ 6858000 h 6984893"/>
              <a:gd name="connsiteX11" fmla="*/ 0 w 9937577"/>
              <a:gd name="connsiteY11" fmla="*/ 0 h 6984893"/>
              <a:gd name="connsiteX0" fmla="*/ 0 w 9937577"/>
              <a:gd name="connsiteY0" fmla="*/ 0 h 6966210"/>
              <a:gd name="connsiteX1" fmla="*/ 9324528 w 9937577"/>
              <a:gd name="connsiteY1" fmla="*/ 0 h 6966210"/>
              <a:gd name="connsiteX2" fmla="*/ 8808208 w 9937577"/>
              <a:gd name="connsiteY2" fmla="*/ 518614 h 6966210"/>
              <a:gd name="connsiteX3" fmla="*/ 8169607 w 9937577"/>
              <a:gd name="connsiteY3" fmla="*/ 1705969 h 6966210"/>
              <a:gd name="connsiteX4" fmla="*/ 7962900 w 9937577"/>
              <a:gd name="connsiteY4" fmla="*/ 2266949 h 6966210"/>
              <a:gd name="connsiteX5" fmla="*/ 7552614 w 9937577"/>
              <a:gd name="connsiteY5" fmla="*/ 4326339 h 6966210"/>
              <a:gd name="connsiteX6" fmla="*/ 7533598 w 9937577"/>
              <a:gd name="connsiteY6" fmla="*/ 4554664 h 6966210"/>
              <a:gd name="connsiteX7" fmla="*/ 7552614 w 9937577"/>
              <a:gd name="connsiteY7" fmla="*/ 5063318 h 6966210"/>
              <a:gd name="connsiteX8" fmla="*/ 7585602 w 9937577"/>
              <a:gd name="connsiteY8" fmla="*/ 5360723 h 6966210"/>
              <a:gd name="connsiteX9" fmla="*/ 7962047 w 9937577"/>
              <a:gd name="connsiteY9" fmla="*/ 6878470 h 6966210"/>
              <a:gd name="connsiteX10" fmla="*/ 9324528 w 9937577"/>
              <a:gd name="connsiteY10" fmla="*/ 6858000 h 6966210"/>
              <a:gd name="connsiteX11" fmla="*/ 0 w 9937577"/>
              <a:gd name="connsiteY11" fmla="*/ 6858000 h 6966210"/>
              <a:gd name="connsiteX12" fmla="*/ 0 w 9937577"/>
              <a:gd name="connsiteY12" fmla="*/ 0 h 6966210"/>
              <a:gd name="connsiteX0" fmla="*/ 0 w 9937577"/>
              <a:gd name="connsiteY0" fmla="*/ 0 h 6966210"/>
              <a:gd name="connsiteX1" fmla="*/ 9324528 w 9937577"/>
              <a:gd name="connsiteY1" fmla="*/ 0 h 6966210"/>
              <a:gd name="connsiteX2" fmla="*/ 8808208 w 9937577"/>
              <a:gd name="connsiteY2" fmla="*/ 518614 h 6966210"/>
              <a:gd name="connsiteX3" fmla="*/ 8169607 w 9937577"/>
              <a:gd name="connsiteY3" fmla="*/ 1705969 h 6966210"/>
              <a:gd name="connsiteX4" fmla="*/ 7962900 w 9937577"/>
              <a:gd name="connsiteY4" fmla="*/ 2266949 h 6966210"/>
              <a:gd name="connsiteX5" fmla="*/ 7552614 w 9937577"/>
              <a:gd name="connsiteY5" fmla="*/ 4326339 h 6966210"/>
              <a:gd name="connsiteX6" fmla="*/ 7533598 w 9937577"/>
              <a:gd name="connsiteY6" fmla="*/ 4554664 h 6966210"/>
              <a:gd name="connsiteX7" fmla="*/ 7530946 w 9937577"/>
              <a:gd name="connsiteY7" fmla="*/ 5063318 h 6966210"/>
              <a:gd name="connsiteX8" fmla="*/ 7585602 w 9937577"/>
              <a:gd name="connsiteY8" fmla="*/ 5360723 h 6966210"/>
              <a:gd name="connsiteX9" fmla="*/ 7962047 w 9937577"/>
              <a:gd name="connsiteY9" fmla="*/ 6878470 h 6966210"/>
              <a:gd name="connsiteX10" fmla="*/ 9324528 w 9937577"/>
              <a:gd name="connsiteY10" fmla="*/ 6858000 h 6966210"/>
              <a:gd name="connsiteX11" fmla="*/ 0 w 9937577"/>
              <a:gd name="connsiteY11" fmla="*/ 6858000 h 6966210"/>
              <a:gd name="connsiteX12" fmla="*/ 0 w 9937577"/>
              <a:gd name="connsiteY12" fmla="*/ 0 h 6966210"/>
              <a:gd name="connsiteX0" fmla="*/ 0 w 9937577"/>
              <a:gd name="connsiteY0" fmla="*/ 0 h 6966210"/>
              <a:gd name="connsiteX1" fmla="*/ 9324528 w 9937577"/>
              <a:gd name="connsiteY1" fmla="*/ 0 h 6966210"/>
              <a:gd name="connsiteX2" fmla="*/ 8808208 w 9937577"/>
              <a:gd name="connsiteY2" fmla="*/ 518614 h 6966210"/>
              <a:gd name="connsiteX3" fmla="*/ 8169607 w 9937577"/>
              <a:gd name="connsiteY3" fmla="*/ 1705969 h 6966210"/>
              <a:gd name="connsiteX4" fmla="*/ 7962900 w 9937577"/>
              <a:gd name="connsiteY4" fmla="*/ 2266949 h 6966210"/>
              <a:gd name="connsiteX5" fmla="*/ 7711277 w 9937577"/>
              <a:gd name="connsiteY5" fmla="*/ 3306573 h 6966210"/>
              <a:gd name="connsiteX6" fmla="*/ 7552614 w 9937577"/>
              <a:gd name="connsiteY6" fmla="*/ 4326339 h 6966210"/>
              <a:gd name="connsiteX7" fmla="*/ 7533598 w 9937577"/>
              <a:gd name="connsiteY7" fmla="*/ 4554664 h 6966210"/>
              <a:gd name="connsiteX8" fmla="*/ 7530946 w 9937577"/>
              <a:gd name="connsiteY8" fmla="*/ 5063318 h 6966210"/>
              <a:gd name="connsiteX9" fmla="*/ 7585602 w 9937577"/>
              <a:gd name="connsiteY9" fmla="*/ 5360723 h 6966210"/>
              <a:gd name="connsiteX10" fmla="*/ 7962047 w 9937577"/>
              <a:gd name="connsiteY10" fmla="*/ 6878470 h 6966210"/>
              <a:gd name="connsiteX11" fmla="*/ 9324528 w 9937577"/>
              <a:gd name="connsiteY11" fmla="*/ 6858000 h 6966210"/>
              <a:gd name="connsiteX12" fmla="*/ 0 w 9937577"/>
              <a:gd name="connsiteY12" fmla="*/ 6858000 h 6966210"/>
              <a:gd name="connsiteX13" fmla="*/ 0 w 9937577"/>
              <a:gd name="connsiteY13" fmla="*/ 0 h 6966210"/>
              <a:gd name="connsiteX0" fmla="*/ 0 w 9937577"/>
              <a:gd name="connsiteY0" fmla="*/ 0 h 6966210"/>
              <a:gd name="connsiteX1" fmla="*/ 9324528 w 9937577"/>
              <a:gd name="connsiteY1" fmla="*/ 0 h 6966210"/>
              <a:gd name="connsiteX2" fmla="*/ 8808208 w 9937577"/>
              <a:gd name="connsiteY2" fmla="*/ 518614 h 6966210"/>
              <a:gd name="connsiteX3" fmla="*/ 8378659 w 9937577"/>
              <a:gd name="connsiteY3" fmla="*/ 1209087 h 6966210"/>
              <a:gd name="connsiteX4" fmla="*/ 8169607 w 9937577"/>
              <a:gd name="connsiteY4" fmla="*/ 1705969 h 6966210"/>
              <a:gd name="connsiteX5" fmla="*/ 7962900 w 9937577"/>
              <a:gd name="connsiteY5" fmla="*/ 2266949 h 6966210"/>
              <a:gd name="connsiteX6" fmla="*/ 7711277 w 9937577"/>
              <a:gd name="connsiteY6" fmla="*/ 3306573 h 6966210"/>
              <a:gd name="connsiteX7" fmla="*/ 7552614 w 9937577"/>
              <a:gd name="connsiteY7" fmla="*/ 4326339 h 6966210"/>
              <a:gd name="connsiteX8" fmla="*/ 7533598 w 9937577"/>
              <a:gd name="connsiteY8" fmla="*/ 4554664 h 6966210"/>
              <a:gd name="connsiteX9" fmla="*/ 7530946 w 9937577"/>
              <a:gd name="connsiteY9" fmla="*/ 5063318 h 6966210"/>
              <a:gd name="connsiteX10" fmla="*/ 7585602 w 9937577"/>
              <a:gd name="connsiteY10" fmla="*/ 5360723 h 6966210"/>
              <a:gd name="connsiteX11" fmla="*/ 7962047 w 9937577"/>
              <a:gd name="connsiteY11" fmla="*/ 6878470 h 6966210"/>
              <a:gd name="connsiteX12" fmla="*/ 9324528 w 9937577"/>
              <a:gd name="connsiteY12" fmla="*/ 6858000 h 6966210"/>
              <a:gd name="connsiteX13" fmla="*/ 0 w 9937577"/>
              <a:gd name="connsiteY13" fmla="*/ 6858000 h 6966210"/>
              <a:gd name="connsiteX14" fmla="*/ 0 w 9937577"/>
              <a:gd name="connsiteY14" fmla="*/ 0 h 6966210"/>
              <a:gd name="connsiteX0" fmla="*/ 0 w 10015705"/>
              <a:gd name="connsiteY0" fmla="*/ 0 h 6966210"/>
              <a:gd name="connsiteX1" fmla="*/ 9324528 w 10015705"/>
              <a:gd name="connsiteY1" fmla="*/ 0 h 6966210"/>
              <a:gd name="connsiteX2" fmla="*/ 9067710 w 10015705"/>
              <a:gd name="connsiteY2" fmla="*/ 78005 h 6966210"/>
              <a:gd name="connsiteX3" fmla="*/ 8808208 w 10015705"/>
              <a:gd name="connsiteY3" fmla="*/ 518614 h 6966210"/>
              <a:gd name="connsiteX4" fmla="*/ 8378659 w 10015705"/>
              <a:gd name="connsiteY4" fmla="*/ 1209087 h 6966210"/>
              <a:gd name="connsiteX5" fmla="*/ 8169607 w 10015705"/>
              <a:gd name="connsiteY5" fmla="*/ 1705969 h 6966210"/>
              <a:gd name="connsiteX6" fmla="*/ 7962900 w 10015705"/>
              <a:gd name="connsiteY6" fmla="*/ 2266949 h 6966210"/>
              <a:gd name="connsiteX7" fmla="*/ 7711277 w 10015705"/>
              <a:gd name="connsiteY7" fmla="*/ 3306573 h 6966210"/>
              <a:gd name="connsiteX8" fmla="*/ 7552614 w 10015705"/>
              <a:gd name="connsiteY8" fmla="*/ 4326339 h 6966210"/>
              <a:gd name="connsiteX9" fmla="*/ 7533598 w 10015705"/>
              <a:gd name="connsiteY9" fmla="*/ 4554664 h 6966210"/>
              <a:gd name="connsiteX10" fmla="*/ 7530946 w 10015705"/>
              <a:gd name="connsiteY10" fmla="*/ 5063318 h 6966210"/>
              <a:gd name="connsiteX11" fmla="*/ 7585602 w 10015705"/>
              <a:gd name="connsiteY11" fmla="*/ 5360723 h 6966210"/>
              <a:gd name="connsiteX12" fmla="*/ 7962047 w 10015705"/>
              <a:gd name="connsiteY12" fmla="*/ 6878470 h 6966210"/>
              <a:gd name="connsiteX13" fmla="*/ 9324528 w 10015705"/>
              <a:gd name="connsiteY13" fmla="*/ 6858000 h 6966210"/>
              <a:gd name="connsiteX14" fmla="*/ 0 w 10015705"/>
              <a:gd name="connsiteY14" fmla="*/ 6858000 h 6966210"/>
              <a:gd name="connsiteX15" fmla="*/ 0 w 10015705"/>
              <a:gd name="connsiteY15" fmla="*/ 0 h 6966210"/>
              <a:gd name="connsiteX0" fmla="*/ 0 w 10015705"/>
              <a:gd name="connsiteY0" fmla="*/ 0 h 6966210"/>
              <a:gd name="connsiteX1" fmla="*/ 9324528 w 10015705"/>
              <a:gd name="connsiteY1" fmla="*/ 0 h 6966210"/>
              <a:gd name="connsiteX2" fmla="*/ 9067710 w 10015705"/>
              <a:gd name="connsiteY2" fmla="*/ 78005 h 6966210"/>
              <a:gd name="connsiteX3" fmla="*/ 8933367 w 10015705"/>
              <a:gd name="connsiteY3" fmla="*/ 273019 h 6966210"/>
              <a:gd name="connsiteX4" fmla="*/ 8808208 w 10015705"/>
              <a:gd name="connsiteY4" fmla="*/ 518614 h 6966210"/>
              <a:gd name="connsiteX5" fmla="*/ 8378659 w 10015705"/>
              <a:gd name="connsiteY5" fmla="*/ 1209087 h 6966210"/>
              <a:gd name="connsiteX6" fmla="*/ 8169607 w 10015705"/>
              <a:gd name="connsiteY6" fmla="*/ 1705969 h 6966210"/>
              <a:gd name="connsiteX7" fmla="*/ 7962900 w 10015705"/>
              <a:gd name="connsiteY7" fmla="*/ 2266949 h 6966210"/>
              <a:gd name="connsiteX8" fmla="*/ 7711277 w 10015705"/>
              <a:gd name="connsiteY8" fmla="*/ 3306573 h 6966210"/>
              <a:gd name="connsiteX9" fmla="*/ 7552614 w 10015705"/>
              <a:gd name="connsiteY9" fmla="*/ 4326339 h 6966210"/>
              <a:gd name="connsiteX10" fmla="*/ 7533598 w 10015705"/>
              <a:gd name="connsiteY10" fmla="*/ 4554664 h 6966210"/>
              <a:gd name="connsiteX11" fmla="*/ 7530946 w 10015705"/>
              <a:gd name="connsiteY11" fmla="*/ 5063318 h 6966210"/>
              <a:gd name="connsiteX12" fmla="*/ 7585602 w 10015705"/>
              <a:gd name="connsiteY12" fmla="*/ 5360723 h 6966210"/>
              <a:gd name="connsiteX13" fmla="*/ 7962047 w 10015705"/>
              <a:gd name="connsiteY13" fmla="*/ 6878470 h 6966210"/>
              <a:gd name="connsiteX14" fmla="*/ 9324528 w 10015705"/>
              <a:gd name="connsiteY14" fmla="*/ 6858000 h 6966210"/>
              <a:gd name="connsiteX15" fmla="*/ 0 w 10015705"/>
              <a:gd name="connsiteY15" fmla="*/ 6858000 h 6966210"/>
              <a:gd name="connsiteX16" fmla="*/ 0 w 10015705"/>
              <a:gd name="connsiteY16" fmla="*/ 0 h 6966210"/>
              <a:gd name="connsiteX0" fmla="*/ 0 w 10015705"/>
              <a:gd name="connsiteY0" fmla="*/ 0 h 6966210"/>
              <a:gd name="connsiteX1" fmla="*/ 9324528 w 10015705"/>
              <a:gd name="connsiteY1" fmla="*/ 0 h 6966210"/>
              <a:gd name="connsiteX2" fmla="*/ 9067710 w 10015705"/>
              <a:gd name="connsiteY2" fmla="*/ 78005 h 6966210"/>
              <a:gd name="connsiteX3" fmla="*/ 8933367 w 10015705"/>
              <a:gd name="connsiteY3" fmla="*/ 273019 h 6966210"/>
              <a:gd name="connsiteX4" fmla="*/ 8795207 w 10015705"/>
              <a:gd name="connsiteY4" fmla="*/ 505613 h 6966210"/>
              <a:gd name="connsiteX5" fmla="*/ 8378659 w 10015705"/>
              <a:gd name="connsiteY5" fmla="*/ 1209087 h 6966210"/>
              <a:gd name="connsiteX6" fmla="*/ 8169607 w 10015705"/>
              <a:gd name="connsiteY6" fmla="*/ 1705969 h 6966210"/>
              <a:gd name="connsiteX7" fmla="*/ 7962900 w 10015705"/>
              <a:gd name="connsiteY7" fmla="*/ 2266949 h 6966210"/>
              <a:gd name="connsiteX8" fmla="*/ 7711277 w 10015705"/>
              <a:gd name="connsiteY8" fmla="*/ 3306573 h 6966210"/>
              <a:gd name="connsiteX9" fmla="*/ 7552614 w 10015705"/>
              <a:gd name="connsiteY9" fmla="*/ 4326339 h 6966210"/>
              <a:gd name="connsiteX10" fmla="*/ 7533598 w 10015705"/>
              <a:gd name="connsiteY10" fmla="*/ 4554664 h 6966210"/>
              <a:gd name="connsiteX11" fmla="*/ 7530946 w 10015705"/>
              <a:gd name="connsiteY11" fmla="*/ 5063318 h 6966210"/>
              <a:gd name="connsiteX12" fmla="*/ 7585602 w 10015705"/>
              <a:gd name="connsiteY12" fmla="*/ 5360723 h 6966210"/>
              <a:gd name="connsiteX13" fmla="*/ 7962047 w 10015705"/>
              <a:gd name="connsiteY13" fmla="*/ 6878470 h 6966210"/>
              <a:gd name="connsiteX14" fmla="*/ 9324528 w 10015705"/>
              <a:gd name="connsiteY14" fmla="*/ 6858000 h 6966210"/>
              <a:gd name="connsiteX15" fmla="*/ 0 w 10015705"/>
              <a:gd name="connsiteY15" fmla="*/ 6858000 h 6966210"/>
              <a:gd name="connsiteX16" fmla="*/ 0 w 10015705"/>
              <a:gd name="connsiteY16" fmla="*/ 0 h 6966210"/>
              <a:gd name="connsiteX0" fmla="*/ 0 w 10019683"/>
              <a:gd name="connsiteY0" fmla="*/ 0 h 6966210"/>
              <a:gd name="connsiteX1" fmla="*/ 9324528 w 10019683"/>
              <a:gd name="connsiteY1" fmla="*/ 0 h 6966210"/>
              <a:gd name="connsiteX2" fmla="*/ 9085044 w 10019683"/>
              <a:gd name="connsiteY2" fmla="*/ 104007 h 6966210"/>
              <a:gd name="connsiteX3" fmla="*/ 8933367 w 10019683"/>
              <a:gd name="connsiteY3" fmla="*/ 273019 h 6966210"/>
              <a:gd name="connsiteX4" fmla="*/ 8795207 w 10019683"/>
              <a:gd name="connsiteY4" fmla="*/ 505613 h 6966210"/>
              <a:gd name="connsiteX5" fmla="*/ 8378659 w 10019683"/>
              <a:gd name="connsiteY5" fmla="*/ 1209087 h 6966210"/>
              <a:gd name="connsiteX6" fmla="*/ 8169607 w 10019683"/>
              <a:gd name="connsiteY6" fmla="*/ 1705969 h 6966210"/>
              <a:gd name="connsiteX7" fmla="*/ 7962900 w 10019683"/>
              <a:gd name="connsiteY7" fmla="*/ 2266949 h 6966210"/>
              <a:gd name="connsiteX8" fmla="*/ 7711277 w 10019683"/>
              <a:gd name="connsiteY8" fmla="*/ 3306573 h 6966210"/>
              <a:gd name="connsiteX9" fmla="*/ 7552614 w 10019683"/>
              <a:gd name="connsiteY9" fmla="*/ 4326339 h 6966210"/>
              <a:gd name="connsiteX10" fmla="*/ 7533598 w 10019683"/>
              <a:gd name="connsiteY10" fmla="*/ 4554664 h 6966210"/>
              <a:gd name="connsiteX11" fmla="*/ 7530946 w 10019683"/>
              <a:gd name="connsiteY11" fmla="*/ 5063318 h 6966210"/>
              <a:gd name="connsiteX12" fmla="*/ 7585602 w 10019683"/>
              <a:gd name="connsiteY12" fmla="*/ 5360723 h 6966210"/>
              <a:gd name="connsiteX13" fmla="*/ 7962047 w 10019683"/>
              <a:gd name="connsiteY13" fmla="*/ 6878470 h 6966210"/>
              <a:gd name="connsiteX14" fmla="*/ 9324528 w 10019683"/>
              <a:gd name="connsiteY14" fmla="*/ 6858000 h 6966210"/>
              <a:gd name="connsiteX15" fmla="*/ 0 w 10019683"/>
              <a:gd name="connsiteY15" fmla="*/ 6858000 h 6966210"/>
              <a:gd name="connsiteX16" fmla="*/ 0 w 10019683"/>
              <a:gd name="connsiteY16" fmla="*/ 0 h 6966210"/>
              <a:gd name="connsiteX0" fmla="*/ 0 w 10027896"/>
              <a:gd name="connsiteY0" fmla="*/ 0 h 6966210"/>
              <a:gd name="connsiteX1" fmla="*/ 9324528 w 10027896"/>
              <a:gd name="connsiteY1" fmla="*/ 0 h 6966210"/>
              <a:gd name="connsiteX2" fmla="*/ 9137048 w 10027896"/>
              <a:gd name="connsiteY2" fmla="*/ 13000 h 6966210"/>
              <a:gd name="connsiteX3" fmla="*/ 9085044 w 10027896"/>
              <a:gd name="connsiteY3" fmla="*/ 104007 h 6966210"/>
              <a:gd name="connsiteX4" fmla="*/ 8933367 w 10027896"/>
              <a:gd name="connsiteY4" fmla="*/ 273019 h 6966210"/>
              <a:gd name="connsiteX5" fmla="*/ 8795207 w 10027896"/>
              <a:gd name="connsiteY5" fmla="*/ 505613 h 6966210"/>
              <a:gd name="connsiteX6" fmla="*/ 8378659 w 10027896"/>
              <a:gd name="connsiteY6" fmla="*/ 1209087 h 6966210"/>
              <a:gd name="connsiteX7" fmla="*/ 8169607 w 10027896"/>
              <a:gd name="connsiteY7" fmla="*/ 1705969 h 6966210"/>
              <a:gd name="connsiteX8" fmla="*/ 7962900 w 10027896"/>
              <a:gd name="connsiteY8" fmla="*/ 2266949 h 6966210"/>
              <a:gd name="connsiteX9" fmla="*/ 7711277 w 10027896"/>
              <a:gd name="connsiteY9" fmla="*/ 3306573 h 6966210"/>
              <a:gd name="connsiteX10" fmla="*/ 7552614 w 10027896"/>
              <a:gd name="connsiteY10" fmla="*/ 4326339 h 6966210"/>
              <a:gd name="connsiteX11" fmla="*/ 7533598 w 10027896"/>
              <a:gd name="connsiteY11" fmla="*/ 4554664 h 6966210"/>
              <a:gd name="connsiteX12" fmla="*/ 7530946 w 10027896"/>
              <a:gd name="connsiteY12" fmla="*/ 5063318 h 6966210"/>
              <a:gd name="connsiteX13" fmla="*/ 7585602 w 10027896"/>
              <a:gd name="connsiteY13" fmla="*/ 5360723 h 6966210"/>
              <a:gd name="connsiteX14" fmla="*/ 7962047 w 10027896"/>
              <a:gd name="connsiteY14" fmla="*/ 6878470 h 6966210"/>
              <a:gd name="connsiteX15" fmla="*/ 9324528 w 10027896"/>
              <a:gd name="connsiteY15" fmla="*/ 6858000 h 6966210"/>
              <a:gd name="connsiteX16" fmla="*/ 0 w 10027896"/>
              <a:gd name="connsiteY16" fmla="*/ 6858000 h 6966210"/>
              <a:gd name="connsiteX17" fmla="*/ 0 w 10027896"/>
              <a:gd name="connsiteY17" fmla="*/ 0 h 6966210"/>
              <a:gd name="connsiteX0" fmla="*/ 0 w 10027896"/>
              <a:gd name="connsiteY0" fmla="*/ 0 h 6966210"/>
              <a:gd name="connsiteX1" fmla="*/ 9324528 w 10027896"/>
              <a:gd name="connsiteY1" fmla="*/ 0 h 6966210"/>
              <a:gd name="connsiteX2" fmla="*/ 9137048 w 10027896"/>
              <a:gd name="connsiteY2" fmla="*/ 13000 h 6966210"/>
              <a:gd name="connsiteX3" fmla="*/ 9098044 w 10027896"/>
              <a:gd name="connsiteY3" fmla="*/ 65004 h 6966210"/>
              <a:gd name="connsiteX4" fmla="*/ 9085044 w 10027896"/>
              <a:gd name="connsiteY4" fmla="*/ 104007 h 6966210"/>
              <a:gd name="connsiteX5" fmla="*/ 8933367 w 10027896"/>
              <a:gd name="connsiteY5" fmla="*/ 273019 h 6966210"/>
              <a:gd name="connsiteX6" fmla="*/ 8795207 w 10027896"/>
              <a:gd name="connsiteY6" fmla="*/ 505613 h 6966210"/>
              <a:gd name="connsiteX7" fmla="*/ 8378659 w 10027896"/>
              <a:gd name="connsiteY7" fmla="*/ 1209087 h 6966210"/>
              <a:gd name="connsiteX8" fmla="*/ 8169607 w 10027896"/>
              <a:gd name="connsiteY8" fmla="*/ 1705969 h 6966210"/>
              <a:gd name="connsiteX9" fmla="*/ 7962900 w 10027896"/>
              <a:gd name="connsiteY9" fmla="*/ 2266949 h 6966210"/>
              <a:gd name="connsiteX10" fmla="*/ 7711277 w 10027896"/>
              <a:gd name="connsiteY10" fmla="*/ 3306573 h 6966210"/>
              <a:gd name="connsiteX11" fmla="*/ 7552614 w 10027896"/>
              <a:gd name="connsiteY11" fmla="*/ 4326339 h 6966210"/>
              <a:gd name="connsiteX12" fmla="*/ 7533598 w 10027896"/>
              <a:gd name="connsiteY12" fmla="*/ 4554664 h 6966210"/>
              <a:gd name="connsiteX13" fmla="*/ 7530946 w 10027896"/>
              <a:gd name="connsiteY13" fmla="*/ 5063318 h 6966210"/>
              <a:gd name="connsiteX14" fmla="*/ 7585602 w 10027896"/>
              <a:gd name="connsiteY14" fmla="*/ 5360723 h 6966210"/>
              <a:gd name="connsiteX15" fmla="*/ 7962047 w 10027896"/>
              <a:gd name="connsiteY15" fmla="*/ 6878470 h 6966210"/>
              <a:gd name="connsiteX16" fmla="*/ 9324528 w 10027896"/>
              <a:gd name="connsiteY16" fmla="*/ 6858000 h 6966210"/>
              <a:gd name="connsiteX17" fmla="*/ 0 w 10027896"/>
              <a:gd name="connsiteY17" fmla="*/ 6858000 h 6966210"/>
              <a:gd name="connsiteX18" fmla="*/ 0 w 10027896"/>
              <a:gd name="connsiteY18" fmla="*/ 0 h 6966210"/>
              <a:gd name="connsiteX0" fmla="*/ 0 w 9884665"/>
              <a:gd name="connsiteY0" fmla="*/ 4334 h 6970544"/>
              <a:gd name="connsiteX1" fmla="*/ 9133848 w 9884665"/>
              <a:gd name="connsiteY1" fmla="*/ 0 h 6970544"/>
              <a:gd name="connsiteX2" fmla="*/ 9137048 w 9884665"/>
              <a:gd name="connsiteY2" fmla="*/ 17334 h 6970544"/>
              <a:gd name="connsiteX3" fmla="*/ 9098044 w 9884665"/>
              <a:gd name="connsiteY3" fmla="*/ 69338 h 6970544"/>
              <a:gd name="connsiteX4" fmla="*/ 9085044 w 9884665"/>
              <a:gd name="connsiteY4" fmla="*/ 108341 h 6970544"/>
              <a:gd name="connsiteX5" fmla="*/ 8933367 w 9884665"/>
              <a:gd name="connsiteY5" fmla="*/ 277353 h 6970544"/>
              <a:gd name="connsiteX6" fmla="*/ 8795207 w 9884665"/>
              <a:gd name="connsiteY6" fmla="*/ 509947 h 6970544"/>
              <a:gd name="connsiteX7" fmla="*/ 8378659 w 9884665"/>
              <a:gd name="connsiteY7" fmla="*/ 1213421 h 6970544"/>
              <a:gd name="connsiteX8" fmla="*/ 8169607 w 9884665"/>
              <a:gd name="connsiteY8" fmla="*/ 1710303 h 6970544"/>
              <a:gd name="connsiteX9" fmla="*/ 7962900 w 9884665"/>
              <a:gd name="connsiteY9" fmla="*/ 2271283 h 6970544"/>
              <a:gd name="connsiteX10" fmla="*/ 7711277 w 9884665"/>
              <a:gd name="connsiteY10" fmla="*/ 3310907 h 6970544"/>
              <a:gd name="connsiteX11" fmla="*/ 7552614 w 9884665"/>
              <a:gd name="connsiteY11" fmla="*/ 4330673 h 6970544"/>
              <a:gd name="connsiteX12" fmla="*/ 7533598 w 9884665"/>
              <a:gd name="connsiteY12" fmla="*/ 4558998 h 6970544"/>
              <a:gd name="connsiteX13" fmla="*/ 7530946 w 9884665"/>
              <a:gd name="connsiteY13" fmla="*/ 5067652 h 6970544"/>
              <a:gd name="connsiteX14" fmla="*/ 7585602 w 9884665"/>
              <a:gd name="connsiteY14" fmla="*/ 5365057 h 6970544"/>
              <a:gd name="connsiteX15" fmla="*/ 7962047 w 9884665"/>
              <a:gd name="connsiteY15" fmla="*/ 6882804 h 6970544"/>
              <a:gd name="connsiteX16" fmla="*/ 9324528 w 9884665"/>
              <a:gd name="connsiteY16" fmla="*/ 6862334 h 6970544"/>
              <a:gd name="connsiteX17" fmla="*/ 0 w 9884665"/>
              <a:gd name="connsiteY17" fmla="*/ 6862334 h 6970544"/>
              <a:gd name="connsiteX18" fmla="*/ 0 w 9884665"/>
              <a:gd name="connsiteY18" fmla="*/ 4334 h 6970544"/>
              <a:gd name="connsiteX0" fmla="*/ 0 w 9745546"/>
              <a:gd name="connsiteY0" fmla="*/ 4334 h 6970544"/>
              <a:gd name="connsiteX1" fmla="*/ 9133848 w 9745546"/>
              <a:gd name="connsiteY1" fmla="*/ 0 h 6970544"/>
              <a:gd name="connsiteX2" fmla="*/ 9137048 w 9745546"/>
              <a:gd name="connsiteY2" fmla="*/ 17334 h 6970544"/>
              <a:gd name="connsiteX3" fmla="*/ 9098044 w 9745546"/>
              <a:gd name="connsiteY3" fmla="*/ 69338 h 6970544"/>
              <a:gd name="connsiteX4" fmla="*/ 9085044 w 9745546"/>
              <a:gd name="connsiteY4" fmla="*/ 108341 h 6970544"/>
              <a:gd name="connsiteX5" fmla="*/ 8933367 w 9745546"/>
              <a:gd name="connsiteY5" fmla="*/ 277353 h 6970544"/>
              <a:gd name="connsiteX6" fmla="*/ 8795207 w 9745546"/>
              <a:gd name="connsiteY6" fmla="*/ 509947 h 6970544"/>
              <a:gd name="connsiteX7" fmla="*/ 8378659 w 9745546"/>
              <a:gd name="connsiteY7" fmla="*/ 1213421 h 6970544"/>
              <a:gd name="connsiteX8" fmla="*/ 8169607 w 9745546"/>
              <a:gd name="connsiteY8" fmla="*/ 1710303 h 6970544"/>
              <a:gd name="connsiteX9" fmla="*/ 7962900 w 9745546"/>
              <a:gd name="connsiteY9" fmla="*/ 2271283 h 6970544"/>
              <a:gd name="connsiteX10" fmla="*/ 7711277 w 9745546"/>
              <a:gd name="connsiteY10" fmla="*/ 3310907 h 6970544"/>
              <a:gd name="connsiteX11" fmla="*/ 7552614 w 9745546"/>
              <a:gd name="connsiteY11" fmla="*/ 4330673 h 6970544"/>
              <a:gd name="connsiteX12" fmla="*/ 7533598 w 9745546"/>
              <a:gd name="connsiteY12" fmla="*/ 4558998 h 6970544"/>
              <a:gd name="connsiteX13" fmla="*/ 7530946 w 9745546"/>
              <a:gd name="connsiteY13" fmla="*/ 5067652 h 6970544"/>
              <a:gd name="connsiteX14" fmla="*/ 7585602 w 9745546"/>
              <a:gd name="connsiteY14" fmla="*/ 5365057 h 6970544"/>
              <a:gd name="connsiteX15" fmla="*/ 7962047 w 9745546"/>
              <a:gd name="connsiteY15" fmla="*/ 6882804 h 6970544"/>
              <a:gd name="connsiteX16" fmla="*/ 9324528 w 9745546"/>
              <a:gd name="connsiteY16" fmla="*/ 6862334 h 6970544"/>
              <a:gd name="connsiteX17" fmla="*/ 0 w 9745546"/>
              <a:gd name="connsiteY17" fmla="*/ 6862334 h 6970544"/>
              <a:gd name="connsiteX18" fmla="*/ 0 w 9745546"/>
              <a:gd name="connsiteY18" fmla="*/ 4334 h 6970544"/>
              <a:gd name="connsiteX0" fmla="*/ 0 w 9745546"/>
              <a:gd name="connsiteY0" fmla="*/ 4334 h 6970544"/>
              <a:gd name="connsiteX1" fmla="*/ 9133848 w 9745546"/>
              <a:gd name="connsiteY1" fmla="*/ 0 h 6970544"/>
              <a:gd name="connsiteX2" fmla="*/ 9137048 w 9745546"/>
              <a:gd name="connsiteY2" fmla="*/ 17334 h 6970544"/>
              <a:gd name="connsiteX3" fmla="*/ 9098044 w 9745546"/>
              <a:gd name="connsiteY3" fmla="*/ 69338 h 6970544"/>
              <a:gd name="connsiteX4" fmla="*/ 9085044 w 9745546"/>
              <a:gd name="connsiteY4" fmla="*/ 108341 h 6970544"/>
              <a:gd name="connsiteX5" fmla="*/ 8933367 w 9745546"/>
              <a:gd name="connsiteY5" fmla="*/ 277353 h 6970544"/>
              <a:gd name="connsiteX6" fmla="*/ 8790873 w 9745546"/>
              <a:gd name="connsiteY6" fmla="*/ 496946 h 6970544"/>
              <a:gd name="connsiteX7" fmla="*/ 8378659 w 9745546"/>
              <a:gd name="connsiteY7" fmla="*/ 1213421 h 6970544"/>
              <a:gd name="connsiteX8" fmla="*/ 8169607 w 9745546"/>
              <a:gd name="connsiteY8" fmla="*/ 1710303 h 6970544"/>
              <a:gd name="connsiteX9" fmla="*/ 7962900 w 9745546"/>
              <a:gd name="connsiteY9" fmla="*/ 2271283 h 6970544"/>
              <a:gd name="connsiteX10" fmla="*/ 7711277 w 9745546"/>
              <a:gd name="connsiteY10" fmla="*/ 3310907 h 6970544"/>
              <a:gd name="connsiteX11" fmla="*/ 7552614 w 9745546"/>
              <a:gd name="connsiteY11" fmla="*/ 4330673 h 6970544"/>
              <a:gd name="connsiteX12" fmla="*/ 7533598 w 9745546"/>
              <a:gd name="connsiteY12" fmla="*/ 4558998 h 6970544"/>
              <a:gd name="connsiteX13" fmla="*/ 7530946 w 9745546"/>
              <a:gd name="connsiteY13" fmla="*/ 5067652 h 6970544"/>
              <a:gd name="connsiteX14" fmla="*/ 7585602 w 9745546"/>
              <a:gd name="connsiteY14" fmla="*/ 5365057 h 6970544"/>
              <a:gd name="connsiteX15" fmla="*/ 7962047 w 9745546"/>
              <a:gd name="connsiteY15" fmla="*/ 6882804 h 6970544"/>
              <a:gd name="connsiteX16" fmla="*/ 9324528 w 9745546"/>
              <a:gd name="connsiteY16" fmla="*/ 6862334 h 6970544"/>
              <a:gd name="connsiteX17" fmla="*/ 0 w 9745546"/>
              <a:gd name="connsiteY17" fmla="*/ 6862334 h 6970544"/>
              <a:gd name="connsiteX18" fmla="*/ 0 w 9745546"/>
              <a:gd name="connsiteY18" fmla="*/ 4334 h 6970544"/>
              <a:gd name="connsiteX0" fmla="*/ 0 w 9745546"/>
              <a:gd name="connsiteY0" fmla="*/ 4334 h 6970544"/>
              <a:gd name="connsiteX1" fmla="*/ 9133848 w 9745546"/>
              <a:gd name="connsiteY1" fmla="*/ 0 h 6970544"/>
              <a:gd name="connsiteX2" fmla="*/ 9137048 w 9745546"/>
              <a:gd name="connsiteY2" fmla="*/ 17334 h 6970544"/>
              <a:gd name="connsiteX3" fmla="*/ 9098044 w 9745546"/>
              <a:gd name="connsiteY3" fmla="*/ 69338 h 6970544"/>
              <a:gd name="connsiteX4" fmla="*/ 9085044 w 9745546"/>
              <a:gd name="connsiteY4" fmla="*/ 108341 h 6970544"/>
              <a:gd name="connsiteX5" fmla="*/ 8933367 w 9745546"/>
              <a:gd name="connsiteY5" fmla="*/ 277353 h 6970544"/>
              <a:gd name="connsiteX6" fmla="*/ 8790873 w 9745546"/>
              <a:gd name="connsiteY6" fmla="*/ 496946 h 6970544"/>
              <a:gd name="connsiteX7" fmla="*/ 8378659 w 9745546"/>
              <a:gd name="connsiteY7" fmla="*/ 1213421 h 6970544"/>
              <a:gd name="connsiteX8" fmla="*/ 8169607 w 9745546"/>
              <a:gd name="connsiteY8" fmla="*/ 1710303 h 6970544"/>
              <a:gd name="connsiteX9" fmla="*/ 7962900 w 9745546"/>
              <a:gd name="connsiteY9" fmla="*/ 2271283 h 6970544"/>
              <a:gd name="connsiteX10" fmla="*/ 7711277 w 9745546"/>
              <a:gd name="connsiteY10" fmla="*/ 3310907 h 6970544"/>
              <a:gd name="connsiteX11" fmla="*/ 7552614 w 9745546"/>
              <a:gd name="connsiteY11" fmla="*/ 4330673 h 6970544"/>
              <a:gd name="connsiteX12" fmla="*/ 7533598 w 9745546"/>
              <a:gd name="connsiteY12" fmla="*/ 4558998 h 6970544"/>
              <a:gd name="connsiteX13" fmla="*/ 7530946 w 9745546"/>
              <a:gd name="connsiteY13" fmla="*/ 5067652 h 6970544"/>
              <a:gd name="connsiteX14" fmla="*/ 7585602 w 9745546"/>
              <a:gd name="connsiteY14" fmla="*/ 5365057 h 6970544"/>
              <a:gd name="connsiteX15" fmla="*/ 7962047 w 9745546"/>
              <a:gd name="connsiteY15" fmla="*/ 6882804 h 6970544"/>
              <a:gd name="connsiteX16" fmla="*/ 9324528 w 9745546"/>
              <a:gd name="connsiteY16" fmla="*/ 6862334 h 6970544"/>
              <a:gd name="connsiteX17" fmla="*/ 0 w 9745546"/>
              <a:gd name="connsiteY17" fmla="*/ 6862334 h 6970544"/>
              <a:gd name="connsiteX18" fmla="*/ 0 w 9745546"/>
              <a:gd name="connsiteY18" fmla="*/ 4334 h 6970544"/>
              <a:gd name="connsiteX0" fmla="*/ 0 w 9745546"/>
              <a:gd name="connsiteY0" fmla="*/ 4334 h 6970544"/>
              <a:gd name="connsiteX1" fmla="*/ 9133848 w 9745546"/>
              <a:gd name="connsiteY1" fmla="*/ 0 h 6970544"/>
              <a:gd name="connsiteX2" fmla="*/ 9137048 w 9745546"/>
              <a:gd name="connsiteY2" fmla="*/ 17334 h 6970544"/>
              <a:gd name="connsiteX3" fmla="*/ 9098044 w 9745546"/>
              <a:gd name="connsiteY3" fmla="*/ 69338 h 6970544"/>
              <a:gd name="connsiteX4" fmla="*/ 9085044 w 9745546"/>
              <a:gd name="connsiteY4" fmla="*/ 108341 h 6970544"/>
              <a:gd name="connsiteX5" fmla="*/ 8933367 w 9745546"/>
              <a:gd name="connsiteY5" fmla="*/ 277353 h 6970544"/>
              <a:gd name="connsiteX6" fmla="*/ 8790873 w 9745546"/>
              <a:gd name="connsiteY6" fmla="*/ 496946 h 6970544"/>
              <a:gd name="connsiteX7" fmla="*/ 8378659 w 9745546"/>
              <a:gd name="connsiteY7" fmla="*/ 1213421 h 6970544"/>
              <a:gd name="connsiteX8" fmla="*/ 8169607 w 9745546"/>
              <a:gd name="connsiteY8" fmla="*/ 1710303 h 6970544"/>
              <a:gd name="connsiteX9" fmla="*/ 7962900 w 9745546"/>
              <a:gd name="connsiteY9" fmla="*/ 2271283 h 6970544"/>
              <a:gd name="connsiteX10" fmla="*/ 7711277 w 9745546"/>
              <a:gd name="connsiteY10" fmla="*/ 3310907 h 6970544"/>
              <a:gd name="connsiteX11" fmla="*/ 7552614 w 9745546"/>
              <a:gd name="connsiteY11" fmla="*/ 4330673 h 6970544"/>
              <a:gd name="connsiteX12" fmla="*/ 7533598 w 9745546"/>
              <a:gd name="connsiteY12" fmla="*/ 4558998 h 6970544"/>
              <a:gd name="connsiteX13" fmla="*/ 7530946 w 9745546"/>
              <a:gd name="connsiteY13" fmla="*/ 5067652 h 6970544"/>
              <a:gd name="connsiteX14" fmla="*/ 7585602 w 9745546"/>
              <a:gd name="connsiteY14" fmla="*/ 5365057 h 6970544"/>
              <a:gd name="connsiteX15" fmla="*/ 7962047 w 9745546"/>
              <a:gd name="connsiteY15" fmla="*/ 6882804 h 6970544"/>
              <a:gd name="connsiteX16" fmla="*/ 9324528 w 9745546"/>
              <a:gd name="connsiteY16" fmla="*/ 6862334 h 6970544"/>
              <a:gd name="connsiteX17" fmla="*/ 0 w 9745546"/>
              <a:gd name="connsiteY17" fmla="*/ 6862334 h 6970544"/>
              <a:gd name="connsiteX18" fmla="*/ 0 w 9745546"/>
              <a:gd name="connsiteY18" fmla="*/ 4334 h 6970544"/>
              <a:gd name="connsiteX0" fmla="*/ 0 w 9745546"/>
              <a:gd name="connsiteY0" fmla="*/ 4334 h 6970544"/>
              <a:gd name="connsiteX1" fmla="*/ 9133848 w 9745546"/>
              <a:gd name="connsiteY1" fmla="*/ 0 h 6970544"/>
              <a:gd name="connsiteX2" fmla="*/ 9137048 w 9745546"/>
              <a:gd name="connsiteY2" fmla="*/ 17334 h 6970544"/>
              <a:gd name="connsiteX3" fmla="*/ 9098044 w 9745546"/>
              <a:gd name="connsiteY3" fmla="*/ 69338 h 6970544"/>
              <a:gd name="connsiteX4" fmla="*/ 9085044 w 9745546"/>
              <a:gd name="connsiteY4" fmla="*/ 108341 h 6970544"/>
              <a:gd name="connsiteX5" fmla="*/ 8933367 w 9745546"/>
              <a:gd name="connsiteY5" fmla="*/ 277353 h 6970544"/>
              <a:gd name="connsiteX6" fmla="*/ 8790873 w 9745546"/>
              <a:gd name="connsiteY6" fmla="*/ 496946 h 6970544"/>
              <a:gd name="connsiteX7" fmla="*/ 8378659 w 9745546"/>
              <a:gd name="connsiteY7" fmla="*/ 1213421 h 6970544"/>
              <a:gd name="connsiteX8" fmla="*/ 8169607 w 9745546"/>
              <a:gd name="connsiteY8" fmla="*/ 1710303 h 6970544"/>
              <a:gd name="connsiteX9" fmla="*/ 7962900 w 9745546"/>
              <a:gd name="connsiteY9" fmla="*/ 2271283 h 6970544"/>
              <a:gd name="connsiteX10" fmla="*/ 7711277 w 9745546"/>
              <a:gd name="connsiteY10" fmla="*/ 3310907 h 6970544"/>
              <a:gd name="connsiteX11" fmla="*/ 7552614 w 9745546"/>
              <a:gd name="connsiteY11" fmla="*/ 4330673 h 6970544"/>
              <a:gd name="connsiteX12" fmla="*/ 7533598 w 9745546"/>
              <a:gd name="connsiteY12" fmla="*/ 4558998 h 6970544"/>
              <a:gd name="connsiteX13" fmla="*/ 7530946 w 9745546"/>
              <a:gd name="connsiteY13" fmla="*/ 5067652 h 6970544"/>
              <a:gd name="connsiteX14" fmla="*/ 7585602 w 9745546"/>
              <a:gd name="connsiteY14" fmla="*/ 5365057 h 6970544"/>
              <a:gd name="connsiteX15" fmla="*/ 7962047 w 9745546"/>
              <a:gd name="connsiteY15" fmla="*/ 6882804 h 6970544"/>
              <a:gd name="connsiteX16" fmla="*/ 9324528 w 9745546"/>
              <a:gd name="connsiteY16" fmla="*/ 6862334 h 6970544"/>
              <a:gd name="connsiteX17" fmla="*/ 0 w 9745546"/>
              <a:gd name="connsiteY17" fmla="*/ 6862334 h 6970544"/>
              <a:gd name="connsiteX18" fmla="*/ 0 w 9745546"/>
              <a:gd name="connsiteY18" fmla="*/ 4334 h 6970544"/>
              <a:gd name="connsiteX0" fmla="*/ 0 w 9745546"/>
              <a:gd name="connsiteY0" fmla="*/ 4334 h 6970544"/>
              <a:gd name="connsiteX1" fmla="*/ 9133848 w 9745546"/>
              <a:gd name="connsiteY1" fmla="*/ 0 h 6970544"/>
              <a:gd name="connsiteX2" fmla="*/ 9137048 w 9745546"/>
              <a:gd name="connsiteY2" fmla="*/ 17334 h 6970544"/>
              <a:gd name="connsiteX3" fmla="*/ 9098044 w 9745546"/>
              <a:gd name="connsiteY3" fmla="*/ 69338 h 6970544"/>
              <a:gd name="connsiteX4" fmla="*/ 9085044 w 9745546"/>
              <a:gd name="connsiteY4" fmla="*/ 108341 h 6970544"/>
              <a:gd name="connsiteX5" fmla="*/ 8933367 w 9745546"/>
              <a:gd name="connsiteY5" fmla="*/ 277353 h 6970544"/>
              <a:gd name="connsiteX6" fmla="*/ 8790873 w 9745546"/>
              <a:gd name="connsiteY6" fmla="*/ 496946 h 6970544"/>
              <a:gd name="connsiteX7" fmla="*/ 8378659 w 9745546"/>
              <a:gd name="connsiteY7" fmla="*/ 1213421 h 6970544"/>
              <a:gd name="connsiteX8" fmla="*/ 8169607 w 9745546"/>
              <a:gd name="connsiteY8" fmla="*/ 1710303 h 6970544"/>
              <a:gd name="connsiteX9" fmla="*/ 7962900 w 9745546"/>
              <a:gd name="connsiteY9" fmla="*/ 2271283 h 6970544"/>
              <a:gd name="connsiteX10" fmla="*/ 7711277 w 9745546"/>
              <a:gd name="connsiteY10" fmla="*/ 3310907 h 6970544"/>
              <a:gd name="connsiteX11" fmla="*/ 7552614 w 9745546"/>
              <a:gd name="connsiteY11" fmla="*/ 4330673 h 6970544"/>
              <a:gd name="connsiteX12" fmla="*/ 7533598 w 9745546"/>
              <a:gd name="connsiteY12" fmla="*/ 4558998 h 6970544"/>
              <a:gd name="connsiteX13" fmla="*/ 7530946 w 9745546"/>
              <a:gd name="connsiteY13" fmla="*/ 5067652 h 6970544"/>
              <a:gd name="connsiteX14" fmla="*/ 7585602 w 9745546"/>
              <a:gd name="connsiteY14" fmla="*/ 5365057 h 6970544"/>
              <a:gd name="connsiteX15" fmla="*/ 7962047 w 9745546"/>
              <a:gd name="connsiteY15" fmla="*/ 6882804 h 6970544"/>
              <a:gd name="connsiteX16" fmla="*/ 9324528 w 9745546"/>
              <a:gd name="connsiteY16" fmla="*/ 6862334 h 6970544"/>
              <a:gd name="connsiteX17" fmla="*/ 0 w 9745546"/>
              <a:gd name="connsiteY17" fmla="*/ 6862334 h 6970544"/>
              <a:gd name="connsiteX18" fmla="*/ 0 w 9745546"/>
              <a:gd name="connsiteY18" fmla="*/ 4334 h 6970544"/>
              <a:gd name="connsiteX0" fmla="*/ 0 w 9745546"/>
              <a:gd name="connsiteY0" fmla="*/ 4334 h 6970544"/>
              <a:gd name="connsiteX1" fmla="*/ 9133848 w 9745546"/>
              <a:gd name="connsiteY1" fmla="*/ 0 h 6970544"/>
              <a:gd name="connsiteX2" fmla="*/ 9137048 w 9745546"/>
              <a:gd name="connsiteY2" fmla="*/ 17334 h 6970544"/>
              <a:gd name="connsiteX3" fmla="*/ 9098044 w 9745546"/>
              <a:gd name="connsiteY3" fmla="*/ 69338 h 6970544"/>
              <a:gd name="connsiteX4" fmla="*/ 9085044 w 9745546"/>
              <a:gd name="connsiteY4" fmla="*/ 108341 h 6970544"/>
              <a:gd name="connsiteX5" fmla="*/ 8933367 w 9745546"/>
              <a:gd name="connsiteY5" fmla="*/ 277353 h 6970544"/>
              <a:gd name="connsiteX6" fmla="*/ 8790873 w 9745546"/>
              <a:gd name="connsiteY6" fmla="*/ 496946 h 6970544"/>
              <a:gd name="connsiteX7" fmla="*/ 8378659 w 9745546"/>
              <a:gd name="connsiteY7" fmla="*/ 1213421 h 6970544"/>
              <a:gd name="connsiteX8" fmla="*/ 8169607 w 9745546"/>
              <a:gd name="connsiteY8" fmla="*/ 1710303 h 6970544"/>
              <a:gd name="connsiteX9" fmla="*/ 7962900 w 9745546"/>
              <a:gd name="connsiteY9" fmla="*/ 2271283 h 6970544"/>
              <a:gd name="connsiteX10" fmla="*/ 7823952 w 9745546"/>
              <a:gd name="connsiteY10" fmla="*/ 2743199 h 6970544"/>
              <a:gd name="connsiteX11" fmla="*/ 7711277 w 9745546"/>
              <a:gd name="connsiteY11" fmla="*/ 3310907 h 6970544"/>
              <a:gd name="connsiteX12" fmla="*/ 7552614 w 9745546"/>
              <a:gd name="connsiteY12" fmla="*/ 4330673 h 6970544"/>
              <a:gd name="connsiteX13" fmla="*/ 7533598 w 9745546"/>
              <a:gd name="connsiteY13" fmla="*/ 4558998 h 6970544"/>
              <a:gd name="connsiteX14" fmla="*/ 7530946 w 9745546"/>
              <a:gd name="connsiteY14" fmla="*/ 5067652 h 6970544"/>
              <a:gd name="connsiteX15" fmla="*/ 7585602 w 9745546"/>
              <a:gd name="connsiteY15" fmla="*/ 5365057 h 6970544"/>
              <a:gd name="connsiteX16" fmla="*/ 7962047 w 9745546"/>
              <a:gd name="connsiteY16" fmla="*/ 6882804 h 6970544"/>
              <a:gd name="connsiteX17" fmla="*/ 9324528 w 9745546"/>
              <a:gd name="connsiteY17" fmla="*/ 6862334 h 6970544"/>
              <a:gd name="connsiteX18" fmla="*/ 0 w 9745546"/>
              <a:gd name="connsiteY18" fmla="*/ 6862334 h 6970544"/>
              <a:gd name="connsiteX19" fmla="*/ 0 w 9745546"/>
              <a:gd name="connsiteY19" fmla="*/ 4334 h 6970544"/>
              <a:gd name="connsiteX0" fmla="*/ 0 w 9744456"/>
              <a:gd name="connsiteY0" fmla="*/ 4334 h 6920984"/>
              <a:gd name="connsiteX1" fmla="*/ 9133848 w 9744456"/>
              <a:gd name="connsiteY1" fmla="*/ 0 h 6920984"/>
              <a:gd name="connsiteX2" fmla="*/ 9137048 w 9744456"/>
              <a:gd name="connsiteY2" fmla="*/ 17334 h 6920984"/>
              <a:gd name="connsiteX3" fmla="*/ 9098044 w 9744456"/>
              <a:gd name="connsiteY3" fmla="*/ 69338 h 6920984"/>
              <a:gd name="connsiteX4" fmla="*/ 9085044 w 9744456"/>
              <a:gd name="connsiteY4" fmla="*/ 108341 h 6920984"/>
              <a:gd name="connsiteX5" fmla="*/ 8933367 w 9744456"/>
              <a:gd name="connsiteY5" fmla="*/ 277353 h 6920984"/>
              <a:gd name="connsiteX6" fmla="*/ 8790873 w 9744456"/>
              <a:gd name="connsiteY6" fmla="*/ 496946 h 6920984"/>
              <a:gd name="connsiteX7" fmla="*/ 8378659 w 9744456"/>
              <a:gd name="connsiteY7" fmla="*/ 1213421 h 6920984"/>
              <a:gd name="connsiteX8" fmla="*/ 8169607 w 9744456"/>
              <a:gd name="connsiteY8" fmla="*/ 1710303 h 6920984"/>
              <a:gd name="connsiteX9" fmla="*/ 7962900 w 9744456"/>
              <a:gd name="connsiteY9" fmla="*/ 2271283 h 6920984"/>
              <a:gd name="connsiteX10" fmla="*/ 7823952 w 9744456"/>
              <a:gd name="connsiteY10" fmla="*/ 2743199 h 6920984"/>
              <a:gd name="connsiteX11" fmla="*/ 7711277 w 9744456"/>
              <a:gd name="connsiteY11" fmla="*/ 3310907 h 6920984"/>
              <a:gd name="connsiteX12" fmla="*/ 7552614 w 9744456"/>
              <a:gd name="connsiteY12" fmla="*/ 4330673 h 6920984"/>
              <a:gd name="connsiteX13" fmla="*/ 7533598 w 9744456"/>
              <a:gd name="connsiteY13" fmla="*/ 4558998 h 6920984"/>
              <a:gd name="connsiteX14" fmla="*/ 7530946 w 9744456"/>
              <a:gd name="connsiteY14" fmla="*/ 5067652 h 6920984"/>
              <a:gd name="connsiteX15" fmla="*/ 7585602 w 9744456"/>
              <a:gd name="connsiteY15" fmla="*/ 5365057 h 6920984"/>
              <a:gd name="connsiteX16" fmla="*/ 7654548 w 9744456"/>
              <a:gd name="connsiteY16" fmla="*/ 6059004 h 6920984"/>
              <a:gd name="connsiteX17" fmla="*/ 7962047 w 9744456"/>
              <a:gd name="connsiteY17" fmla="*/ 6882804 h 6920984"/>
              <a:gd name="connsiteX18" fmla="*/ 9324528 w 9744456"/>
              <a:gd name="connsiteY18" fmla="*/ 6862334 h 6920984"/>
              <a:gd name="connsiteX19" fmla="*/ 0 w 9744456"/>
              <a:gd name="connsiteY19" fmla="*/ 6862334 h 6920984"/>
              <a:gd name="connsiteX20" fmla="*/ 0 w 9744456"/>
              <a:gd name="connsiteY20" fmla="*/ 4334 h 6920984"/>
              <a:gd name="connsiteX0" fmla="*/ 0 w 9741723"/>
              <a:gd name="connsiteY0" fmla="*/ 4334 h 6884738"/>
              <a:gd name="connsiteX1" fmla="*/ 9133848 w 9741723"/>
              <a:gd name="connsiteY1" fmla="*/ 0 h 6884738"/>
              <a:gd name="connsiteX2" fmla="*/ 9137048 w 9741723"/>
              <a:gd name="connsiteY2" fmla="*/ 17334 h 6884738"/>
              <a:gd name="connsiteX3" fmla="*/ 9098044 w 9741723"/>
              <a:gd name="connsiteY3" fmla="*/ 69338 h 6884738"/>
              <a:gd name="connsiteX4" fmla="*/ 9085044 w 9741723"/>
              <a:gd name="connsiteY4" fmla="*/ 108341 h 6884738"/>
              <a:gd name="connsiteX5" fmla="*/ 8933367 w 9741723"/>
              <a:gd name="connsiteY5" fmla="*/ 277353 h 6884738"/>
              <a:gd name="connsiteX6" fmla="*/ 8790873 w 9741723"/>
              <a:gd name="connsiteY6" fmla="*/ 496946 h 6884738"/>
              <a:gd name="connsiteX7" fmla="*/ 8378659 w 9741723"/>
              <a:gd name="connsiteY7" fmla="*/ 1213421 h 6884738"/>
              <a:gd name="connsiteX8" fmla="*/ 8169607 w 9741723"/>
              <a:gd name="connsiteY8" fmla="*/ 1710303 h 6884738"/>
              <a:gd name="connsiteX9" fmla="*/ 7962900 w 9741723"/>
              <a:gd name="connsiteY9" fmla="*/ 2271283 h 6884738"/>
              <a:gd name="connsiteX10" fmla="*/ 7823952 w 9741723"/>
              <a:gd name="connsiteY10" fmla="*/ 2743199 h 6884738"/>
              <a:gd name="connsiteX11" fmla="*/ 7711277 w 9741723"/>
              <a:gd name="connsiteY11" fmla="*/ 3310907 h 6884738"/>
              <a:gd name="connsiteX12" fmla="*/ 7552614 w 9741723"/>
              <a:gd name="connsiteY12" fmla="*/ 4330673 h 6884738"/>
              <a:gd name="connsiteX13" fmla="*/ 7533598 w 9741723"/>
              <a:gd name="connsiteY13" fmla="*/ 4558998 h 6884738"/>
              <a:gd name="connsiteX14" fmla="*/ 7530946 w 9741723"/>
              <a:gd name="connsiteY14" fmla="*/ 5067652 h 6884738"/>
              <a:gd name="connsiteX15" fmla="*/ 7585602 w 9741723"/>
              <a:gd name="connsiteY15" fmla="*/ 5365057 h 6884738"/>
              <a:gd name="connsiteX16" fmla="*/ 7654548 w 9741723"/>
              <a:gd name="connsiteY16" fmla="*/ 6059004 h 6884738"/>
              <a:gd name="connsiteX17" fmla="*/ 7830196 w 9741723"/>
              <a:gd name="connsiteY17" fmla="*/ 6730597 h 6884738"/>
              <a:gd name="connsiteX18" fmla="*/ 7962047 w 9741723"/>
              <a:gd name="connsiteY18" fmla="*/ 6882804 h 6884738"/>
              <a:gd name="connsiteX19" fmla="*/ 9324528 w 9741723"/>
              <a:gd name="connsiteY19" fmla="*/ 6862334 h 6884738"/>
              <a:gd name="connsiteX20" fmla="*/ 0 w 9741723"/>
              <a:gd name="connsiteY20" fmla="*/ 6862334 h 6884738"/>
              <a:gd name="connsiteX21" fmla="*/ 0 w 9741723"/>
              <a:gd name="connsiteY21" fmla="*/ 4334 h 6884738"/>
              <a:gd name="connsiteX0" fmla="*/ 0 w 9741723"/>
              <a:gd name="connsiteY0" fmla="*/ 4334 h 6884738"/>
              <a:gd name="connsiteX1" fmla="*/ 9133848 w 9741723"/>
              <a:gd name="connsiteY1" fmla="*/ 0 h 6884738"/>
              <a:gd name="connsiteX2" fmla="*/ 9137048 w 9741723"/>
              <a:gd name="connsiteY2" fmla="*/ 17334 h 6884738"/>
              <a:gd name="connsiteX3" fmla="*/ 9098044 w 9741723"/>
              <a:gd name="connsiteY3" fmla="*/ 69338 h 6884738"/>
              <a:gd name="connsiteX4" fmla="*/ 9085044 w 9741723"/>
              <a:gd name="connsiteY4" fmla="*/ 108341 h 6884738"/>
              <a:gd name="connsiteX5" fmla="*/ 8933367 w 9741723"/>
              <a:gd name="connsiteY5" fmla="*/ 277353 h 6884738"/>
              <a:gd name="connsiteX6" fmla="*/ 8790873 w 9741723"/>
              <a:gd name="connsiteY6" fmla="*/ 496946 h 6884738"/>
              <a:gd name="connsiteX7" fmla="*/ 8378659 w 9741723"/>
              <a:gd name="connsiteY7" fmla="*/ 1213421 h 6884738"/>
              <a:gd name="connsiteX8" fmla="*/ 8169607 w 9741723"/>
              <a:gd name="connsiteY8" fmla="*/ 1710303 h 6884738"/>
              <a:gd name="connsiteX9" fmla="*/ 7962900 w 9741723"/>
              <a:gd name="connsiteY9" fmla="*/ 2271283 h 6884738"/>
              <a:gd name="connsiteX10" fmla="*/ 7823952 w 9741723"/>
              <a:gd name="connsiteY10" fmla="*/ 2743199 h 6884738"/>
              <a:gd name="connsiteX11" fmla="*/ 7711277 w 9741723"/>
              <a:gd name="connsiteY11" fmla="*/ 3310907 h 6884738"/>
              <a:gd name="connsiteX12" fmla="*/ 7552614 w 9741723"/>
              <a:gd name="connsiteY12" fmla="*/ 4330673 h 6884738"/>
              <a:gd name="connsiteX13" fmla="*/ 7533598 w 9741723"/>
              <a:gd name="connsiteY13" fmla="*/ 4558998 h 6884738"/>
              <a:gd name="connsiteX14" fmla="*/ 7530946 w 9741723"/>
              <a:gd name="connsiteY14" fmla="*/ 5067652 h 6884738"/>
              <a:gd name="connsiteX15" fmla="*/ 7585602 w 9741723"/>
              <a:gd name="connsiteY15" fmla="*/ 5365057 h 6884738"/>
              <a:gd name="connsiteX16" fmla="*/ 7654548 w 9741723"/>
              <a:gd name="connsiteY16" fmla="*/ 6059004 h 6884738"/>
              <a:gd name="connsiteX17" fmla="*/ 7830196 w 9741723"/>
              <a:gd name="connsiteY17" fmla="*/ 6730597 h 6884738"/>
              <a:gd name="connsiteX18" fmla="*/ 7962047 w 9741723"/>
              <a:gd name="connsiteY18" fmla="*/ 6882804 h 6884738"/>
              <a:gd name="connsiteX19" fmla="*/ 9324528 w 9741723"/>
              <a:gd name="connsiteY19" fmla="*/ 6862334 h 6884738"/>
              <a:gd name="connsiteX20" fmla="*/ 0 w 9741723"/>
              <a:gd name="connsiteY20" fmla="*/ 6862334 h 6884738"/>
              <a:gd name="connsiteX21" fmla="*/ 0 w 9741723"/>
              <a:gd name="connsiteY21" fmla="*/ 4334 h 6884738"/>
              <a:gd name="connsiteX0" fmla="*/ 0 w 9160372"/>
              <a:gd name="connsiteY0" fmla="*/ 4334 h 6885007"/>
              <a:gd name="connsiteX1" fmla="*/ 9133848 w 9160372"/>
              <a:gd name="connsiteY1" fmla="*/ 0 h 6885007"/>
              <a:gd name="connsiteX2" fmla="*/ 9137048 w 9160372"/>
              <a:gd name="connsiteY2" fmla="*/ 17334 h 6885007"/>
              <a:gd name="connsiteX3" fmla="*/ 9098044 w 9160372"/>
              <a:gd name="connsiteY3" fmla="*/ 69338 h 6885007"/>
              <a:gd name="connsiteX4" fmla="*/ 9085044 w 9160372"/>
              <a:gd name="connsiteY4" fmla="*/ 108341 h 6885007"/>
              <a:gd name="connsiteX5" fmla="*/ 8933367 w 9160372"/>
              <a:gd name="connsiteY5" fmla="*/ 277353 h 6885007"/>
              <a:gd name="connsiteX6" fmla="*/ 8790873 w 9160372"/>
              <a:gd name="connsiteY6" fmla="*/ 496946 h 6885007"/>
              <a:gd name="connsiteX7" fmla="*/ 8378659 w 9160372"/>
              <a:gd name="connsiteY7" fmla="*/ 1213421 h 6885007"/>
              <a:gd name="connsiteX8" fmla="*/ 8169607 w 9160372"/>
              <a:gd name="connsiteY8" fmla="*/ 1710303 h 6885007"/>
              <a:gd name="connsiteX9" fmla="*/ 7962900 w 9160372"/>
              <a:gd name="connsiteY9" fmla="*/ 2271283 h 6885007"/>
              <a:gd name="connsiteX10" fmla="*/ 7823952 w 9160372"/>
              <a:gd name="connsiteY10" fmla="*/ 2743199 h 6885007"/>
              <a:gd name="connsiteX11" fmla="*/ 7711277 w 9160372"/>
              <a:gd name="connsiteY11" fmla="*/ 3310907 h 6885007"/>
              <a:gd name="connsiteX12" fmla="*/ 7552614 w 9160372"/>
              <a:gd name="connsiteY12" fmla="*/ 4330673 h 6885007"/>
              <a:gd name="connsiteX13" fmla="*/ 7533598 w 9160372"/>
              <a:gd name="connsiteY13" fmla="*/ 4558998 h 6885007"/>
              <a:gd name="connsiteX14" fmla="*/ 7530946 w 9160372"/>
              <a:gd name="connsiteY14" fmla="*/ 5067652 h 6885007"/>
              <a:gd name="connsiteX15" fmla="*/ 7585602 w 9160372"/>
              <a:gd name="connsiteY15" fmla="*/ 5365057 h 6885007"/>
              <a:gd name="connsiteX16" fmla="*/ 7654548 w 9160372"/>
              <a:gd name="connsiteY16" fmla="*/ 6059004 h 6885007"/>
              <a:gd name="connsiteX17" fmla="*/ 7830196 w 9160372"/>
              <a:gd name="connsiteY17" fmla="*/ 6730597 h 6885007"/>
              <a:gd name="connsiteX18" fmla="*/ 7962047 w 9160372"/>
              <a:gd name="connsiteY18" fmla="*/ 6882804 h 6885007"/>
              <a:gd name="connsiteX19" fmla="*/ 7929681 w 9160372"/>
              <a:gd name="connsiteY19" fmla="*/ 6882998 h 6885007"/>
              <a:gd name="connsiteX20" fmla="*/ 0 w 9160372"/>
              <a:gd name="connsiteY20" fmla="*/ 6862334 h 6885007"/>
              <a:gd name="connsiteX21" fmla="*/ 0 w 9160372"/>
              <a:gd name="connsiteY21" fmla="*/ 4334 h 6885007"/>
              <a:gd name="connsiteX0" fmla="*/ 0 w 9160372"/>
              <a:gd name="connsiteY0" fmla="*/ 4334 h 6891063"/>
              <a:gd name="connsiteX1" fmla="*/ 9133848 w 9160372"/>
              <a:gd name="connsiteY1" fmla="*/ 0 h 6891063"/>
              <a:gd name="connsiteX2" fmla="*/ 9137048 w 9160372"/>
              <a:gd name="connsiteY2" fmla="*/ 17334 h 6891063"/>
              <a:gd name="connsiteX3" fmla="*/ 9098044 w 9160372"/>
              <a:gd name="connsiteY3" fmla="*/ 69338 h 6891063"/>
              <a:gd name="connsiteX4" fmla="*/ 9085044 w 9160372"/>
              <a:gd name="connsiteY4" fmla="*/ 108341 h 6891063"/>
              <a:gd name="connsiteX5" fmla="*/ 8933367 w 9160372"/>
              <a:gd name="connsiteY5" fmla="*/ 277353 h 6891063"/>
              <a:gd name="connsiteX6" fmla="*/ 8790873 w 9160372"/>
              <a:gd name="connsiteY6" fmla="*/ 496946 h 6891063"/>
              <a:gd name="connsiteX7" fmla="*/ 8378659 w 9160372"/>
              <a:gd name="connsiteY7" fmla="*/ 1213421 h 6891063"/>
              <a:gd name="connsiteX8" fmla="*/ 8169607 w 9160372"/>
              <a:gd name="connsiteY8" fmla="*/ 1710303 h 6891063"/>
              <a:gd name="connsiteX9" fmla="*/ 7962900 w 9160372"/>
              <a:gd name="connsiteY9" fmla="*/ 2271283 h 6891063"/>
              <a:gd name="connsiteX10" fmla="*/ 7823952 w 9160372"/>
              <a:gd name="connsiteY10" fmla="*/ 2743199 h 6891063"/>
              <a:gd name="connsiteX11" fmla="*/ 7711277 w 9160372"/>
              <a:gd name="connsiteY11" fmla="*/ 3310907 h 6891063"/>
              <a:gd name="connsiteX12" fmla="*/ 7552614 w 9160372"/>
              <a:gd name="connsiteY12" fmla="*/ 4330673 h 6891063"/>
              <a:gd name="connsiteX13" fmla="*/ 7533598 w 9160372"/>
              <a:gd name="connsiteY13" fmla="*/ 4558998 h 6891063"/>
              <a:gd name="connsiteX14" fmla="*/ 7530946 w 9160372"/>
              <a:gd name="connsiteY14" fmla="*/ 5067652 h 6891063"/>
              <a:gd name="connsiteX15" fmla="*/ 7585602 w 9160372"/>
              <a:gd name="connsiteY15" fmla="*/ 5365057 h 6891063"/>
              <a:gd name="connsiteX16" fmla="*/ 7654548 w 9160372"/>
              <a:gd name="connsiteY16" fmla="*/ 6059004 h 6891063"/>
              <a:gd name="connsiteX17" fmla="*/ 7830196 w 9160372"/>
              <a:gd name="connsiteY17" fmla="*/ 6730597 h 6891063"/>
              <a:gd name="connsiteX18" fmla="*/ 7962047 w 9160372"/>
              <a:gd name="connsiteY18" fmla="*/ 6882804 h 6891063"/>
              <a:gd name="connsiteX19" fmla="*/ 7929681 w 9160372"/>
              <a:gd name="connsiteY19" fmla="*/ 6882998 h 6891063"/>
              <a:gd name="connsiteX20" fmla="*/ 0 w 9160372"/>
              <a:gd name="connsiteY20" fmla="*/ 6862334 h 6891063"/>
              <a:gd name="connsiteX21" fmla="*/ 0 w 9160372"/>
              <a:gd name="connsiteY21" fmla="*/ 4334 h 6891063"/>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77353 h 6892631"/>
              <a:gd name="connsiteX6" fmla="*/ 8790873 w 9160372"/>
              <a:gd name="connsiteY6" fmla="*/ 496946 h 6892631"/>
              <a:gd name="connsiteX7" fmla="*/ 8378659 w 9160372"/>
              <a:gd name="connsiteY7" fmla="*/ 1213421 h 6892631"/>
              <a:gd name="connsiteX8" fmla="*/ 8169607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85602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87454 h 6892631"/>
              <a:gd name="connsiteX21" fmla="*/ 0 w 9160372"/>
              <a:gd name="connsiteY21" fmla="*/ 6862334 h 6892631"/>
              <a:gd name="connsiteX22" fmla="*/ 0 w 9160372"/>
              <a:gd name="connsiteY22"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77353 h 6892631"/>
              <a:gd name="connsiteX6" fmla="*/ 8790873 w 9160372"/>
              <a:gd name="connsiteY6" fmla="*/ 496946 h 6892631"/>
              <a:gd name="connsiteX7" fmla="*/ 8378659 w 9160372"/>
              <a:gd name="connsiteY7" fmla="*/ 1213421 h 6892631"/>
              <a:gd name="connsiteX8" fmla="*/ 8169607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85602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0 w 9160372"/>
              <a:gd name="connsiteY21" fmla="*/ 6862334 h 6892631"/>
              <a:gd name="connsiteX22" fmla="*/ 0 w 9160372"/>
              <a:gd name="connsiteY22"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77353 h 6892631"/>
              <a:gd name="connsiteX6" fmla="*/ 8790873 w 9160372"/>
              <a:gd name="connsiteY6" fmla="*/ 496946 h 6892631"/>
              <a:gd name="connsiteX7" fmla="*/ 8378659 w 9160372"/>
              <a:gd name="connsiteY7" fmla="*/ 1213421 h 6892631"/>
              <a:gd name="connsiteX8" fmla="*/ 8169607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85602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81383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77353 h 6892631"/>
              <a:gd name="connsiteX6" fmla="*/ 8790873 w 9160372"/>
              <a:gd name="connsiteY6" fmla="*/ 496946 h 6892631"/>
              <a:gd name="connsiteX7" fmla="*/ 8378659 w 9160372"/>
              <a:gd name="connsiteY7" fmla="*/ 1213421 h 6892631"/>
              <a:gd name="connsiteX8" fmla="*/ 8169607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85602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77353 h 6892631"/>
              <a:gd name="connsiteX6" fmla="*/ 8790873 w 9160372"/>
              <a:gd name="connsiteY6" fmla="*/ 496946 h 6892631"/>
              <a:gd name="connsiteX7" fmla="*/ 8378659 w 9160372"/>
              <a:gd name="connsiteY7" fmla="*/ 1213421 h 6892631"/>
              <a:gd name="connsiteX8" fmla="*/ 8169607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85602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77353 h 6892631"/>
              <a:gd name="connsiteX6" fmla="*/ 8790873 w 9160372"/>
              <a:gd name="connsiteY6" fmla="*/ 496946 h 6892631"/>
              <a:gd name="connsiteX7" fmla="*/ 8378659 w 9160372"/>
              <a:gd name="connsiteY7" fmla="*/ 1213421 h 6892631"/>
              <a:gd name="connsiteX8" fmla="*/ 8169607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71315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77353 h 6892631"/>
              <a:gd name="connsiteX6" fmla="*/ 8790873 w 9160372"/>
              <a:gd name="connsiteY6" fmla="*/ 496946 h 6892631"/>
              <a:gd name="connsiteX7" fmla="*/ 8378659 w 9160372"/>
              <a:gd name="connsiteY7" fmla="*/ 1213421 h 6892631"/>
              <a:gd name="connsiteX8" fmla="*/ 8169607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71315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69607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71315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55320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71315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55320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71315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55320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47886 w 9160372"/>
              <a:gd name="connsiteY13" fmla="*/ 4558998 h 6892631"/>
              <a:gd name="connsiteX14" fmla="*/ 7530946 w 9160372"/>
              <a:gd name="connsiteY14" fmla="*/ 5067652 h 6892631"/>
              <a:gd name="connsiteX15" fmla="*/ 7571315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55320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71315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55320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61790 w 9160372"/>
              <a:gd name="connsiteY15" fmla="*/ 5365057 h 6892631"/>
              <a:gd name="connsiteX16" fmla="*/ 7654548 w 9160372"/>
              <a:gd name="connsiteY16" fmla="*/ 6059004 h 6892631"/>
              <a:gd name="connsiteX17" fmla="*/ 7830196 w 9160372"/>
              <a:gd name="connsiteY17" fmla="*/ 6730597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55320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61790 w 9160372"/>
              <a:gd name="connsiteY15" fmla="*/ 5365057 h 6892631"/>
              <a:gd name="connsiteX16" fmla="*/ 7654548 w 9160372"/>
              <a:gd name="connsiteY16" fmla="*/ 6059004 h 6892631"/>
              <a:gd name="connsiteX17" fmla="*/ 7844483 w 9160372"/>
              <a:gd name="connsiteY17" fmla="*/ 6725834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55320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61790 w 9160372"/>
              <a:gd name="connsiteY15" fmla="*/ 5365057 h 6892631"/>
              <a:gd name="connsiteX16" fmla="*/ 7654548 w 9160372"/>
              <a:gd name="connsiteY16" fmla="*/ 6059004 h 6892631"/>
              <a:gd name="connsiteX17" fmla="*/ 7844483 w 9160372"/>
              <a:gd name="connsiteY17" fmla="*/ 6725834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92631"/>
              <a:gd name="connsiteX1" fmla="*/ 9133848 w 9160372"/>
              <a:gd name="connsiteY1" fmla="*/ 0 h 6892631"/>
              <a:gd name="connsiteX2" fmla="*/ 9137048 w 9160372"/>
              <a:gd name="connsiteY2" fmla="*/ 17334 h 6892631"/>
              <a:gd name="connsiteX3" fmla="*/ 9098044 w 9160372"/>
              <a:gd name="connsiteY3" fmla="*/ 69338 h 6892631"/>
              <a:gd name="connsiteX4" fmla="*/ 9085044 w 9160372"/>
              <a:gd name="connsiteY4" fmla="*/ 108341 h 6892631"/>
              <a:gd name="connsiteX5" fmla="*/ 8933367 w 9160372"/>
              <a:gd name="connsiteY5" fmla="*/ 296403 h 6892631"/>
              <a:gd name="connsiteX6" fmla="*/ 8790873 w 9160372"/>
              <a:gd name="connsiteY6" fmla="*/ 496946 h 6892631"/>
              <a:gd name="connsiteX7" fmla="*/ 8378659 w 9160372"/>
              <a:gd name="connsiteY7" fmla="*/ 1213421 h 6892631"/>
              <a:gd name="connsiteX8" fmla="*/ 8155320 w 9160372"/>
              <a:gd name="connsiteY8" fmla="*/ 1710303 h 6892631"/>
              <a:gd name="connsiteX9" fmla="*/ 7962900 w 9160372"/>
              <a:gd name="connsiteY9" fmla="*/ 2271283 h 6892631"/>
              <a:gd name="connsiteX10" fmla="*/ 7823952 w 9160372"/>
              <a:gd name="connsiteY10" fmla="*/ 2743199 h 6892631"/>
              <a:gd name="connsiteX11" fmla="*/ 7711277 w 9160372"/>
              <a:gd name="connsiteY11" fmla="*/ 3310907 h 6892631"/>
              <a:gd name="connsiteX12" fmla="*/ 7552614 w 9160372"/>
              <a:gd name="connsiteY12" fmla="*/ 4330673 h 6892631"/>
              <a:gd name="connsiteX13" fmla="*/ 7533598 w 9160372"/>
              <a:gd name="connsiteY13" fmla="*/ 4558998 h 6892631"/>
              <a:gd name="connsiteX14" fmla="*/ 7530946 w 9160372"/>
              <a:gd name="connsiteY14" fmla="*/ 5067652 h 6892631"/>
              <a:gd name="connsiteX15" fmla="*/ 7561790 w 9160372"/>
              <a:gd name="connsiteY15" fmla="*/ 5365057 h 6892631"/>
              <a:gd name="connsiteX16" fmla="*/ 7654548 w 9160372"/>
              <a:gd name="connsiteY16" fmla="*/ 6059004 h 6892631"/>
              <a:gd name="connsiteX17" fmla="*/ 7844483 w 9160372"/>
              <a:gd name="connsiteY17" fmla="*/ 6725834 h 6892631"/>
              <a:gd name="connsiteX18" fmla="*/ 7962047 w 9160372"/>
              <a:gd name="connsiteY18" fmla="*/ 6882804 h 6892631"/>
              <a:gd name="connsiteX19" fmla="*/ 7929681 w 9160372"/>
              <a:gd name="connsiteY19" fmla="*/ 6882998 h 6892631"/>
              <a:gd name="connsiteX20" fmla="*/ 7866814 w 9160372"/>
              <a:gd name="connsiteY20" fmla="*/ 6867357 h 6892631"/>
              <a:gd name="connsiteX21" fmla="*/ 7872414 w 9160372"/>
              <a:gd name="connsiteY21" fmla="*/ 6876620 h 6892631"/>
              <a:gd name="connsiteX22" fmla="*/ 0 w 9160372"/>
              <a:gd name="connsiteY22" fmla="*/ 6862334 h 6892631"/>
              <a:gd name="connsiteX23" fmla="*/ 0 w 9160372"/>
              <a:gd name="connsiteY23" fmla="*/ 4334 h 6892631"/>
              <a:gd name="connsiteX0" fmla="*/ 0 w 9160372"/>
              <a:gd name="connsiteY0" fmla="*/ 4334 h 6889089"/>
              <a:gd name="connsiteX1" fmla="*/ 9133848 w 9160372"/>
              <a:gd name="connsiteY1" fmla="*/ 0 h 6889089"/>
              <a:gd name="connsiteX2" fmla="*/ 9137048 w 9160372"/>
              <a:gd name="connsiteY2" fmla="*/ 17334 h 6889089"/>
              <a:gd name="connsiteX3" fmla="*/ 9098044 w 9160372"/>
              <a:gd name="connsiteY3" fmla="*/ 69338 h 6889089"/>
              <a:gd name="connsiteX4" fmla="*/ 9085044 w 9160372"/>
              <a:gd name="connsiteY4" fmla="*/ 108341 h 6889089"/>
              <a:gd name="connsiteX5" fmla="*/ 8933367 w 9160372"/>
              <a:gd name="connsiteY5" fmla="*/ 296403 h 6889089"/>
              <a:gd name="connsiteX6" fmla="*/ 8790873 w 9160372"/>
              <a:gd name="connsiteY6" fmla="*/ 496946 h 6889089"/>
              <a:gd name="connsiteX7" fmla="*/ 8378659 w 9160372"/>
              <a:gd name="connsiteY7" fmla="*/ 1213421 h 6889089"/>
              <a:gd name="connsiteX8" fmla="*/ 8155320 w 9160372"/>
              <a:gd name="connsiteY8" fmla="*/ 1710303 h 6889089"/>
              <a:gd name="connsiteX9" fmla="*/ 7962900 w 9160372"/>
              <a:gd name="connsiteY9" fmla="*/ 2271283 h 6889089"/>
              <a:gd name="connsiteX10" fmla="*/ 7823952 w 9160372"/>
              <a:gd name="connsiteY10" fmla="*/ 2743199 h 6889089"/>
              <a:gd name="connsiteX11" fmla="*/ 7711277 w 9160372"/>
              <a:gd name="connsiteY11" fmla="*/ 3310907 h 6889089"/>
              <a:gd name="connsiteX12" fmla="*/ 7552614 w 9160372"/>
              <a:gd name="connsiteY12" fmla="*/ 4330673 h 6889089"/>
              <a:gd name="connsiteX13" fmla="*/ 7533598 w 9160372"/>
              <a:gd name="connsiteY13" fmla="*/ 4558998 h 6889089"/>
              <a:gd name="connsiteX14" fmla="*/ 7530946 w 9160372"/>
              <a:gd name="connsiteY14" fmla="*/ 5067652 h 6889089"/>
              <a:gd name="connsiteX15" fmla="*/ 7561790 w 9160372"/>
              <a:gd name="connsiteY15" fmla="*/ 5365057 h 6889089"/>
              <a:gd name="connsiteX16" fmla="*/ 7654548 w 9160372"/>
              <a:gd name="connsiteY16" fmla="*/ 6059004 h 6889089"/>
              <a:gd name="connsiteX17" fmla="*/ 7844483 w 9160372"/>
              <a:gd name="connsiteY17" fmla="*/ 6725834 h 6889089"/>
              <a:gd name="connsiteX18" fmla="*/ 7962047 w 9160372"/>
              <a:gd name="connsiteY18" fmla="*/ 6882804 h 6889089"/>
              <a:gd name="connsiteX19" fmla="*/ 7942651 w 9160372"/>
              <a:gd name="connsiteY19" fmla="*/ 6863543 h 6889089"/>
              <a:gd name="connsiteX20" fmla="*/ 7866814 w 9160372"/>
              <a:gd name="connsiteY20" fmla="*/ 6867357 h 6889089"/>
              <a:gd name="connsiteX21" fmla="*/ 7872414 w 9160372"/>
              <a:gd name="connsiteY21" fmla="*/ 6876620 h 6889089"/>
              <a:gd name="connsiteX22" fmla="*/ 0 w 9160372"/>
              <a:gd name="connsiteY22" fmla="*/ 6862334 h 6889089"/>
              <a:gd name="connsiteX23" fmla="*/ 0 w 9160372"/>
              <a:gd name="connsiteY23" fmla="*/ 4334 h 6889089"/>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552614 w 9160372"/>
              <a:gd name="connsiteY12" fmla="*/ 4330673 h 6882804"/>
              <a:gd name="connsiteX13" fmla="*/ 7533598 w 9160372"/>
              <a:gd name="connsiteY13" fmla="*/ 4558998 h 6882804"/>
              <a:gd name="connsiteX14" fmla="*/ 7530946 w 9160372"/>
              <a:gd name="connsiteY14" fmla="*/ 5067652 h 6882804"/>
              <a:gd name="connsiteX15" fmla="*/ 7561790 w 9160372"/>
              <a:gd name="connsiteY15" fmla="*/ 5365057 h 6882804"/>
              <a:gd name="connsiteX16" fmla="*/ 7654548 w 9160372"/>
              <a:gd name="connsiteY16" fmla="*/ 6059004 h 6882804"/>
              <a:gd name="connsiteX17" fmla="*/ 7844483 w 9160372"/>
              <a:gd name="connsiteY17" fmla="*/ 6725834 h 6882804"/>
              <a:gd name="connsiteX18" fmla="*/ 7962047 w 9160372"/>
              <a:gd name="connsiteY18" fmla="*/ 6882804 h 6882804"/>
              <a:gd name="connsiteX19" fmla="*/ 7942651 w 9160372"/>
              <a:gd name="connsiteY19" fmla="*/ 6863543 h 6882804"/>
              <a:gd name="connsiteX20" fmla="*/ 7866814 w 9160372"/>
              <a:gd name="connsiteY20" fmla="*/ 6867357 h 6882804"/>
              <a:gd name="connsiteX21" fmla="*/ 7872414 w 9160372"/>
              <a:gd name="connsiteY21" fmla="*/ 6876620 h 6882804"/>
              <a:gd name="connsiteX22" fmla="*/ 0 w 9160372"/>
              <a:gd name="connsiteY22" fmla="*/ 6862334 h 6882804"/>
              <a:gd name="connsiteX23" fmla="*/ 0 w 9160372"/>
              <a:gd name="connsiteY23"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552614 w 9160372"/>
              <a:gd name="connsiteY12" fmla="*/ 4330673 h 6882804"/>
              <a:gd name="connsiteX13" fmla="*/ 7533598 w 9160372"/>
              <a:gd name="connsiteY13" fmla="*/ 4558998 h 6882804"/>
              <a:gd name="connsiteX14" fmla="*/ 7530946 w 9160372"/>
              <a:gd name="connsiteY14" fmla="*/ 5067652 h 6882804"/>
              <a:gd name="connsiteX15" fmla="*/ 7561790 w 9160372"/>
              <a:gd name="connsiteY15" fmla="*/ 5365057 h 6882804"/>
              <a:gd name="connsiteX16" fmla="*/ 7654548 w 9160372"/>
              <a:gd name="connsiteY16" fmla="*/ 6059004 h 6882804"/>
              <a:gd name="connsiteX17" fmla="*/ 7844483 w 9160372"/>
              <a:gd name="connsiteY17" fmla="*/ 6725834 h 6882804"/>
              <a:gd name="connsiteX18" fmla="*/ 7962047 w 9160372"/>
              <a:gd name="connsiteY18" fmla="*/ 6882804 h 6882804"/>
              <a:gd name="connsiteX19" fmla="*/ 7942651 w 9160372"/>
              <a:gd name="connsiteY19" fmla="*/ 6863543 h 6882804"/>
              <a:gd name="connsiteX20" fmla="*/ 7866814 w 9160372"/>
              <a:gd name="connsiteY20" fmla="*/ 6867357 h 6882804"/>
              <a:gd name="connsiteX21" fmla="*/ 7872414 w 9160372"/>
              <a:gd name="connsiteY21" fmla="*/ 6876620 h 6882804"/>
              <a:gd name="connsiteX22" fmla="*/ 0 w 9160372"/>
              <a:gd name="connsiteY22" fmla="*/ 6862334 h 6882804"/>
              <a:gd name="connsiteX23" fmla="*/ 0 w 9160372"/>
              <a:gd name="connsiteY23"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552614 w 9160372"/>
              <a:gd name="connsiteY12" fmla="*/ 4330673 h 6882804"/>
              <a:gd name="connsiteX13" fmla="*/ 7533598 w 9160372"/>
              <a:gd name="connsiteY13" fmla="*/ 4558998 h 6882804"/>
              <a:gd name="connsiteX14" fmla="*/ 7530946 w 9160372"/>
              <a:gd name="connsiteY14" fmla="*/ 5067652 h 6882804"/>
              <a:gd name="connsiteX15" fmla="*/ 7561790 w 9160372"/>
              <a:gd name="connsiteY15" fmla="*/ 5365057 h 6882804"/>
              <a:gd name="connsiteX16" fmla="*/ 7654548 w 9160372"/>
              <a:gd name="connsiteY16" fmla="*/ 6059004 h 6882804"/>
              <a:gd name="connsiteX17" fmla="*/ 7844483 w 9160372"/>
              <a:gd name="connsiteY17" fmla="*/ 6725834 h 6882804"/>
              <a:gd name="connsiteX18" fmla="*/ 7962047 w 9160372"/>
              <a:gd name="connsiteY18" fmla="*/ 6882804 h 6882804"/>
              <a:gd name="connsiteX19" fmla="*/ 7942651 w 9160372"/>
              <a:gd name="connsiteY19" fmla="*/ 6863543 h 6882804"/>
              <a:gd name="connsiteX20" fmla="*/ 7866814 w 9160372"/>
              <a:gd name="connsiteY20" fmla="*/ 6867357 h 6882804"/>
              <a:gd name="connsiteX21" fmla="*/ 7872414 w 9160372"/>
              <a:gd name="connsiteY21" fmla="*/ 6876620 h 6882804"/>
              <a:gd name="connsiteX22" fmla="*/ 0 w 9160372"/>
              <a:gd name="connsiteY22" fmla="*/ 6862334 h 6882804"/>
              <a:gd name="connsiteX23" fmla="*/ 0 w 9160372"/>
              <a:gd name="connsiteY23"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552614 w 9160372"/>
              <a:gd name="connsiteY12" fmla="*/ 4330673 h 6882804"/>
              <a:gd name="connsiteX13" fmla="*/ 7533598 w 9160372"/>
              <a:gd name="connsiteY13" fmla="*/ 4558998 h 6882804"/>
              <a:gd name="connsiteX14" fmla="*/ 7530946 w 9160372"/>
              <a:gd name="connsiteY14" fmla="*/ 5067652 h 6882804"/>
              <a:gd name="connsiteX15" fmla="*/ 7561790 w 9160372"/>
              <a:gd name="connsiteY15" fmla="*/ 5365057 h 6882804"/>
              <a:gd name="connsiteX16" fmla="*/ 7654548 w 9160372"/>
              <a:gd name="connsiteY16" fmla="*/ 6059004 h 6882804"/>
              <a:gd name="connsiteX17" fmla="*/ 7844483 w 9160372"/>
              <a:gd name="connsiteY17" fmla="*/ 6725834 h 6882804"/>
              <a:gd name="connsiteX18" fmla="*/ 7962047 w 9160372"/>
              <a:gd name="connsiteY18" fmla="*/ 6882804 h 6882804"/>
              <a:gd name="connsiteX19" fmla="*/ 7942651 w 9160372"/>
              <a:gd name="connsiteY19" fmla="*/ 6863543 h 6882804"/>
              <a:gd name="connsiteX20" fmla="*/ 7866814 w 9160372"/>
              <a:gd name="connsiteY20" fmla="*/ 6867357 h 6882804"/>
              <a:gd name="connsiteX21" fmla="*/ 7872414 w 9160372"/>
              <a:gd name="connsiteY21" fmla="*/ 6876620 h 6882804"/>
              <a:gd name="connsiteX22" fmla="*/ 0 w 9160372"/>
              <a:gd name="connsiteY22" fmla="*/ 6862334 h 6882804"/>
              <a:gd name="connsiteX23" fmla="*/ 0 w 9160372"/>
              <a:gd name="connsiteY23"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552614 w 9160372"/>
              <a:gd name="connsiteY12" fmla="*/ 4330673 h 6882804"/>
              <a:gd name="connsiteX13" fmla="*/ 7533598 w 9160372"/>
              <a:gd name="connsiteY13" fmla="*/ 4558998 h 6882804"/>
              <a:gd name="connsiteX14" fmla="*/ 7530946 w 9160372"/>
              <a:gd name="connsiteY14" fmla="*/ 5067652 h 6882804"/>
              <a:gd name="connsiteX15" fmla="*/ 7561790 w 9160372"/>
              <a:gd name="connsiteY15" fmla="*/ 5365057 h 6882804"/>
              <a:gd name="connsiteX16" fmla="*/ 7654548 w 9160372"/>
              <a:gd name="connsiteY16" fmla="*/ 6059004 h 6882804"/>
              <a:gd name="connsiteX17" fmla="*/ 7844483 w 9160372"/>
              <a:gd name="connsiteY17" fmla="*/ 6725834 h 6882804"/>
              <a:gd name="connsiteX18" fmla="*/ 7962047 w 9160372"/>
              <a:gd name="connsiteY18" fmla="*/ 6882804 h 6882804"/>
              <a:gd name="connsiteX19" fmla="*/ 7942651 w 9160372"/>
              <a:gd name="connsiteY19" fmla="*/ 6863543 h 6882804"/>
              <a:gd name="connsiteX20" fmla="*/ 7866814 w 9160372"/>
              <a:gd name="connsiteY20" fmla="*/ 6867357 h 6882804"/>
              <a:gd name="connsiteX21" fmla="*/ 7872414 w 9160372"/>
              <a:gd name="connsiteY21" fmla="*/ 6876620 h 6882804"/>
              <a:gd name="connsiteX22" fmla="*/ 0 w 9160372"/>
              <a:gd name="connsiteY22" fmla="*/ 6862334 h 6882804"/>
              <a:gd name="connsiteX23" fmla="*/ 0 w 9160372"/>
              <a:gd name="connsiteY23"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615605 w 9160372"/>
              <a:gd name="connsiteY12" fmla="*/ 3809644 h 6882804"/>
              <a:gd name="connsiteX13" fmla="*/ 7552614 w 9160372"/>
              <a:gd name="connsiteY13" fmla="*/ 4330673 h 6882804"/>
              <a:gd name="connsiteX14" fmla="*/ 7533598 w 9160372"/>
              <a:gd name="connsiteY14" fmla="*/ 4558998 h 6882804"/>
              <a:gd name="connsiteX15" fmla="*/ 7530946 w 9160372"/>
              <a:gd name="connsiteY15" fmla="*/ 5067652 h 6882804"/>
              <a:gd name="connsiteX16" fmla="*/ 7561790 w 9160372"/>
              <a:gd name="connsiteY16" fmla="*/ 5365057 h 6882804"/>
              <a:gd name="connsiteX17" fmla="*/ 7654548 w 9160372"/>
              <a:gd name="connsiteY17" fmla="*/ 6059004 h 6882804"/>
              <a:gd name="connsiteX18" fmla="*/ 7844483 w 9160372"/>
              <a:gd name="connsiteY18" fmla="*/ 6725834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615605 w 9160372"/>
              <a:gd name="connsiteY12" fmla="*/ 3809644 h 6882804"/>
              <a:gd name="connsiteX13" fmla="*/ 7552614 w 9160372"/>
              <a:gd name="connsiteY13" fmla="*/ 4330673 h 6882804"/>
              <a:gd name="connsiteX14" fmla="*/ 7533598 w 9160372"/>
              <a:gd name="connsiteY14" fmla="*/ 4558998 h 6882804"/>
              <a:gd name="connsiteX15" fmla="*/ 7530946 w 9160372"/>
              <a:gd name="connsiteY15" fmla="*/ 5067652 h 6882804"/>
              <a:gd name="connsiteX16" fmla="*/ 7561790 w 9160372"/>
              <a:gd name="connsiteY16" fmla="*/ 5365057 h 6882804"/>
              <a:gd name="connsiteX17" fmla="*/ 7654548 w 9160372"/>
              <a:gd name="connsiteY17" fmla="*/ 6059004 h 6882804"/>
              <a:gd name="connsiteX18" fmla="*/ 7865585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615605 w 9160372"/>
              <a:gd name="connsiteY12" fmla="*/ 3809644 h 6882804"/>
              <a:gd name="connsiteX13" fmla="*/ 7552614 w 9160372"/>
              <a:gd name="connsiteY13" fmla="*/ 4330673 h 6882804"/>
              <a:gd name="connsiteX14" fmla="*/ 7533598 w 9160372"/>
              <a:gd name="connsiteY14" fmla="*/ 4558998 h 6882804"/>
              <a:gd name="connsiteX15" fmla="*/ 7530946 w 9160372"/>
              <a:gd name="connsiteY15" fmla="*/ 5067652 h 6882804"/>
              <a:gd name="connsiteX16" fmla="*/ 7561790 w 9160372"/>
              <a:gd name="connsiteY16" fmla="*/ 5365057 h 6882804"/>
              <a:gd name="connsiteX17" fmla="*/ 7654548 w 9160372"/>
              <a:gd name="connsiteY17" fmla="*/ 6059004 h 6882804"/>
              <a:gd name="connsiteX18" fmla="*/ 7865585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615605 w 9160372"/>
              <a:gd name="connsiteY12" fmla="*/ 3809644 h 6882804"/>
              <a:gd name="connsiteX13" fmla="*/ 7552614 w 9160372"/>
              <a:gd name="connsiteY13" fmla="*/ 4330673 h 6882804"/>
              <a:gd name="connsiteX14" fmla="*/ 7533598 w 9160372"/>
              <a:gd name="connsiteY14" fmla="*/ 4558998 h 6882804"/>
              <a:gd name="connsiteX15" fmla="*/ 7530946 w 9160372"/>
              <a:gd name="connsiteY15" fmla="*/ 5067652 h 6882804"/>
              <a:gd name="connsiteX16" fmla="*/ 7561790 w 9160372"/>
              <a:gd name="connsiteY16" fmla="*/ 5365057 h 6882804"/>
              <a:gd name="connsiteX17" fmla="*/ 7735016 w 9160372"/>
              <a:gd name="connsiteY17" fmla="*/ 6059004 h 6882804"/>
              <a:gd name="connsiteX18" fmla="*/ 7865585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615605 w 9160372"/>
              <a:gd name="connsiteY12" fmla="*/ 3809644 h 6882804"/>
              <a:gd name="connsiteX13" fmla="*/ 7552614 w 9160372"/>
              <a:gd name="connsiteY13" fmla="*/ 4330673 h 6882804"/>
              <a:gd name="connsiteX14" fmla="*/ 7533598 w 9160372"/>
              <a:gd name="connsiteY14" fmla="*/ 4558998 h 6882804"/>
              <a:gd name="connsiteX15" fmla="*/ 7530946 w 9160372"/>
              <a:gd name="connsiteY15" fmla="*/ 5067652 h 6882804"/>
              <a:gd name="connsiteX16" fmla="*/ 7561790 w 9160372"/>
              <a:gd name="connsiteY16" fmla="*/ 5365057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615605 w 9160372"/>
              <a:gd name="connsiteY12" fmla="*/ 3809644 h 6882804"/>
              <a:gd name="connsiteX13" fmla="*/ 7552614 w 9160372"/>
              <a:gd name="connsiteY13" fmla="*/ 4330673 h 6882804"/>
              <a:gd name="connsiteX14" fmla="*/ 7533598 w 9160372"/>
              <a:gd name="connsiteY14" fmla="*/ 4558998 h 6882804"/>
              <a:gd name="connsiteX15" fmla="*/ 7530946 w 9160372"/>
              <a:gd name="connsiteY15" fmla="*/ 5067652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615605 w 9160372"/>
              <a:gd name="connsiteY12" fmla="*/ 3809644 h 6882804"/>
              <a:gd name="connsiteX13" fmla="*/ 7552614 w 9160372"/>
              <a:gd name="connsiteY13" fmla="*/ 4330673 h 6882804"/>
              <a:gd name="connsiteX14" fmla="*/ 7533598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711277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823952 w 9160372"/>
              <a:gd name="connsiteY10" fmla="*/ 2743199 h 6882804"/>
              <a:gd name="connsiteX11" fmla="*/ 7660070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62900 w 9160372"/>
              <a:gd name="connsiteY9" fmla="*/ 2271283 h 6882804"/>
              <a:gd name="connsiteX10" fmla="*/ 7772746 w 9160372"/>
              <a:gd name="connsiteY10" fmla="*/ 2735884 h 6882804"/>
              <a:gd name="connsiteX11" fmla="*/ 7660070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55320 w 9160372"/>
              <a:gd name="connsiteY8" fmla="*/ 1710303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78659 w 9160372"/>
              <a:gd name="connsiteY7" fmla="*/ 1213421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90873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33367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85044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15605 w 9160372"/>
              <a:gd name="connsiteY12" fmla="*/ 3809644 h 6882804"/>
              <a:gd name="connsiteX13" fmla="*/ 7552614 w 9160372"/>
              <a:gd name="connsiteY13" fmla="*/ 4330673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15605 w 9160372"/>
              <a:gd name="connsiteY12" fmla="*/ 3809644 h 6882804"/>
              <a:gd name="connsiteX13" fmla="*/ 7567245 w 9160372"/>
              <a:gd name="connsiteY13" fmla="*/ 4308728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08290 w 9160372"/>
              <a:gd name="connsiteY12" fmla="*/ 3802329 h 6882804"/>
              <a:gd name="connsiteX13" fmla="*/ 7567245 w 9160372"/>
              <a:gd name="connsiteY13" fmla="*/ 4308728 h 6882804"/>
              <a:gd name="connsiteX14" fmla="*/ 7555544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08290 w 9160372"/>
              <a:gd name="connsiteY12" fmla="*/ 3802329 h 6882804"/>
              <a:gd name="connsiteX13" fmla="*/ 7567245 w 9160372"/>
              <a:gd name="connsiteY13" fmla="*/ 4308728 h 6882804"/>
              <a:gd name="connsiteX14" fmla="*/ 7577490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08290 w 9160372"/>
              <a:gd name="connsiteY12" fmla="*/ 3802329 h 6882804"/>
              <a:gd name="connsiteX13" fmla="*/ 7567245 w 9160372"/>
              <a:gd name="connsiteY13" fmla="*/ 4308728 h 6882804"/>
              <a:gd name="connsiteX14" fmla="*/ 7577490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19009 w 9160372"/>
              <a:gd name="connsiteY9" fmla="*/ 2212761 h 6882804"/>
              <a:gd name="connsiteX10" fmla="*/ 7772746 w 9160372"/>
              <a:gd name="connsiteY10" fmla="*/ 2735884 h 6882804"/>
              <a:gd name="connsiteX11" fmla="*/ 7660070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54635 w 9160372"/>
              <a:gd name="connsiteY9" fmla="*/ 2260262 h 6882804"/>
              <a:gd name="connsiteX10" fmla="*/ 7772746 w 9160372"/>
              <a:gd name="connsiteY10" fmla="*/ 2735884 h 6882804"/>
              <a:gd name="connsiteX11" fmla="*/ 7660070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49399 w 9160372"/>
              <a:gd name="connsiteY7" fmla="*/ 1184160 h 6882804"/>
              <a:gd name="connsiteX8" fmla="*/ 8133375 w 9160372"/>
              <a:gd name="connsiteY8" fmla="*/ 1681042 h 6882804"/>
              <a:gd name="connsiteX9" fmla="*/ 7930884 w 9160372"/>
              <a:gd name="connsiteY9" fmla="*/ 2272137 h 6882804"/>
              <a:gd name="connsiteX10" fmla="*/ 7772746 w 9160372"/>
              <a:gd name="connsiteY10" fmla="*/ 2735884 h 6882804"/>
              <a:gd name="connsiteX11" fmla="*/ 7660070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81297 w 9160372"/>
              <a:gd name="connsiteY7" fmla="*/ 1194792 h 6882804"/>
              <a:gd name="connsiteX8" fmla="*/ 8133375 w 9160372"/>
              <a:gd name="connsiteY8" fmla="*/ 1681042 h 6882804"/>
              <a:gd name="connsiteX9" fmla="*/ 7930884 w 9160372"/>
              <a:gd name="connsiteY9" fmla="*/ 2272137 h 6882804"/>
              <a:gd name="connsiteX10" fmla="*/ 7772746 w 9160372"/>
              <a:gd name="connsiteY10" fmla="*/ 2735884 h 6882804"/>
              <a:gd name="connsiteX11" fmla="*/ 7660070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61612 w 9160372"/>
              <a:gd name="connsiteY6" fmla="*/ 496946 h 6882804"/>
              <a:gd name="connsiteX7" fmla="*/ 8381297 w 9160372"/>
              <a:gd name="connsiteY7" fmla="*/ 1194792 h 6882804"/>
              <a:gd name="connsiteX8" fmla="*/ 8133375 w 9160372"/>
              <a:gd name="connsiteY8" fmla="*/ 1681042 h 6882804"/>
              <a:gd name="connsiteX9" fmla="*/ 7930884 w 9160372"/>
              <a:gd name="connsiteY9" fmla="*/ 2272137 h 6882804"/>
              <a:gd name="connsiteX10" fmla="*/ 7804644 w 9160372"/>
              <a:gd name="connsiteY10" fmla="*/ 2735884 h 6882804"/>
              <a:gd name="connsiteX11" fmla="*/ 7660070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04106 w 9160372"/>
              <a:gd name="connsiteY5" fmla="*/ 296403 h 6882804"/>
              <a:gd name="connsiteX6" fmla="*/ 8782877 w 9160372"/>
              <a:gd name="connsiteY6" fmla="*/ 528843 h 6882804"/>
              <a:gd name="connsiteX7" fmla="*/ 8381297 w 9160372"/>
              <a:gd name="connsiteY7" fmla="*/ 1194792 h 6882804"/>
              <a:gd name="connsiteX8" fmla="*/ 8133375 w 9160372"/>
              <a:gd name="connsiteY8" fmla="*/ 1681042 h 6882804"/>
              <a:gd name="connsiteX9" fmla="*/ 7930884 w 9160372"/>
              <a:gd name="connsiteY9" fmla="*/ 2272137 h 6882804"/>
              <a:gd name="connsiteX10" fmla="*/ 7804644 w 9160372"/>
              <a:gd name="connsiteY10" fmla="*/ 2735884 h 6882804"/>
              <a:gd name="connsiteX11" fmla="*/ 7660070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25371 w 9160372"/>
              <a:gd name="connsiteY5" fmla="*/ 328300 h 6882804"/>
              <a:gd name="connsiteX6" fmla="*/ 8782877 w 9160372"/>
              <a:gd name="connsiteY6" fmla="*/ 528843 h 6882804"/>
              <a:gd name="connsiteX7" fmla="*/ 8381297 w 9160372"/>
              <a:gd name="connsiteY7" fmla="*/ 1194792 h 6882804"/>
              <a:gd name="connsiteX8" fmla="*/ 8133375 w 9160372"/>
              <a:gd name="connsiteY8" fmla="*/ 1681042 h 6882804"/>
              <a:gd name="connsiteX9" fmla="*/ 7930884 w 9160372"/>
              <a:gd name="connsiteY9" fmla="*/ 2272137 h 6882804"/>
              <a:gd name="connsiteX10" fmla="*/ 7804644 w 9160372"/>
              <a:gd name="connsiteY10" fmla="*/ 2735884 h 6882804"/>
              <a:gd name="connsiteX11" fmla="*/ 7660070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25371 w 9160372"/>
              <a:gd name="connsiteY5" fmla="*/ 328300 h 6882804"/>
              <a:gd name="connsiteX6" fmla="*/ 8782877 w 9160372"/>
              <a:gd name="connsiteY6" fmla="*/ 528843 h 6882804"/>
              <a:gd name="connsiteX7" fmla="*/ 8381297 w 9160372"/>
              <a:gd name="connsiteY7" fmla="*/ 1194792 h 6882804"/>
              <a:gd name="connsiteX8" fmla="*/ 8175906 w 9160372"/>
              <a:gd name="connsiteY8" fmla="*/ 1702307 h 6882804"/>
              <a:gd name="connsiteX9" fmla="*/ 7930884 w 9160372"/>
              <a:gd name="connsiteY9" fmla="*/ 2272137 h 6882804"/>
              <a:gd name="connsiteX10" fmla="*/ 7804644 w 9160372"/>
              <a:gd name="connsiteY10" fmla="*/ 2735884 h 6882804"/>
              <a:gd name="connsiteX11" fmla="*/ 7660070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25371 w 9160372"/>
              <a:gd name="connsiteY5" fmla="*/ 328300 h 6882804"/>
              <a:gd name="connsiteX6" fmla="*/ 8782877 w 9160372"/>
              <a:gd name="connsiteY6" fmla="*/ 528843 h 6882804"/>
              <a:gd name="connsiteX7" fmla="*/ 8381297 w 9160372"/>
              <a:gd name="connsiteY7" fmla="*/ 1194792 h 6882804"/>
              <a:gd name="connsiteX8" fmla="*/ 8175906 w 9160372"/>
              <a:gd name="connsiteY8" fmla="*/ 1702307 h 6882804"/>
              <a:gd name="connsiteX9" fmla="*/ 7930884 w 9160372"/>
              <a:gd name="connsiteY9" fmla="*/ 2272137 h 6882804"/>
              <a:gd name="connsiteX10" fmla="*/ 7804644 w 9160372"/>
              <a:gd name="connsiteY10" fmla="*/ 2735884 h 6882804"/>
              <a:gd name="connsiteX11" fmla="*/ 7691967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25371 w 9160372"/>
              <a:gd name="connsiteY5" fmla="*/ 328300 h 6882804"/>
              <a:gd name="connsiteX6" fmla="*/ 8782877 w 9160372"/>
              <a:gd name="connsiteY6" fmla="*/ 528843 h 6882804"/>
              <a:gd name="connsiteX7" fmla="*/ 8381297 w 9160372"/>
              <a:gd name="connsiteY7" fmla="*/ 1194792 h 6882804"/>
              <a:gd name="connsiteX8" fmla="*/ 8144008 w 9160372"/>
              <a:gd name="connsiteY8" fmla="*/ 1691675 h 6882804"/>
              <a:gd name="connsiteX9" fmla="*/ 7930884 w 9160372"/>
              <a:gd name="connsiteY9" fmla="*/ 2272137 h 6882804"/>
              <a:gd name="connsiteX10" fmla="*/ 7804644 w 9160372"/>
              <a:gd name="connsiteY10" fmla="*/ 2735884 h 6882804"/>
              <a:gd name="connsiteX11" fmla="*/ 7691967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582152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25371 w 9160372"/>
              <a:gd name="connsiteY5" fmla="*/ 328300 h 6882804"/>
              <a:gd name="connsiteX6" fmla="*/ 8782877 w 9160372"/>
              <a:gd name="connsiteY6" fmla="*/ 528843 h 6882804"/>
              <a:gd name="connsiteX7" fmla="*/ 8381297 w 9160372"/>
              <a:gd name="connsiteY7" fmla="*/ 1194792 h 6882804"/>
              <a:gd name="connsiteX8" fmla="*/ 8144008 w 9160372"/>
              <a:gd name="connsiteY8" fmla="*/ 1691675 h 6882804"/>
              <a:gd name="connsiteX9" fmla="*/ 7930884 w 9160372"/>
              <a:gd name="connsiteY9" fmla="*/ 2272137 h 6882804"/>
              <a:gd name="connsiteX10" fmla="*/ 7804644 w 9160372"/>
              <a:gd name="connsiteY10" fmla="*/ 2735884 h 6882804"/>
              <a:gd name="connsiteX11" fmla="*/ 7691967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614050 w 9160372"/>
              <a:gd name="connsiteY15" fmla="*/ 5016445 h 6882804"/>
              <a:gd name="connsiteX16" fmla="*/ 7620312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25371 w 9160372"/>
              <a:gd name="connsiteY5" fmla="*/ 328300 h 6882804"/>
              <a:gd name="connsiteX6" fmla="*/ 8782877 w 9160372"/>
              <a:gd name="connsiteY6" fmla="*/ 528843 h 6882804"/>
              <a:gd name="connsiteX7" fmla="*/ 8381297 w 9160372"/>
              <a:gd name="connsiteY7" fmla="*/ 1194792 h 6882804"/>
              <a:gd name="connsiteX8" fmla="*/ 8144008 w 9160372"/>
              <a:gd name="connsiteY8" fmla="*/ 1691675 h 6882804"/>
              <a:gd name="connsiteX9" fmla="*/ 7930884 w 9160372"/>
              <a:gd name="connsiteY9" fmla="*/ 2272137 h 6882804"/>
              <a:gd name="connsiteX10" fmla="*/ 7804644 w 9160372"/>
              <a:gd name="connsiteY10" fmla="*/ 2735884 h 6882804"/>
              <a:gd name="connsiteX11" fmla="*/ 7691967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614050 w 9160372"/>
              <a:gd name="connsiteY15" fmla="*/ 5016445 h 6882804"/>
              <a:gd name="connsiteX16" fmla="*/ 7673475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872414 w 9160372"/>
              <a:gd name="connsiteY22" fmla="*/ 6876620 h 6882804"/>
              <a:gd name="connsiteX23" fmla="*/ 0 w 9160372"/>
              <a:gd name="connsiteY23" fmla="*/ 6862334 h 6882804"/>
              <a:gd name="connsiteX24" fmla="*/ 0 w 9160372"/>
              <a:gd name="connsiteY24" fmla="*/ 4334 h 6882804"/>
              <a:gd name="connsiteX0" fmla="*/ 0 w 9160372"/>
              <a:gd name="connsiteY0" fmla="*/ 4334 h 6882804"/>
              <a:gd name="connsiteX1" fmla="*/ 9133848 w 9160372"/>
              <a:gd name="connsiteY1" fmla="*/ 0 h 6882804"/>
              <a:gd name="connsiteX2" fmla="*/ 9137048 w 9160372"/>
              <a:gd name="connsiteY2" fmla="*/ 17334 h 6882804"/>
              <a:gd name="connsiteX3" fmla="*/ 9098044 w 9160372"/>
              <a:gd name="connsiteY3" fmla="*/ 69338 h 6882804"/>
              <a:gd name="connsiteX4" fmla="*/ 9048468 w 9160372"/>
              <a:gd name="connsiteY4" fmla="*/ 108341 h 6882804"/>
              <a:gd name="connsiteX5" fmla="*/ 8925371 w 9160372"/>
              <a:gd name="connsiteY5" fmla="*/ 328300 h 6882804"/>
              <a:gd name="connsiteX6" fmla="*/ 8782877 w 9160372"/>
              <a:gd name="connsiteY6" fmla="*/ 528843 h 6882804"/>
              <a:gd name="connsiteX7" fmla="*/ 8381297 w 9160372"/>
              <a:gd name="connsiteY7" fmla="*/ 1194792 h 6882804"/>
              <a:gd name="connsiteX8" fmla="*/ 8144008 w 9160372"/>
              <a:gd name="connsiteY8" fmla="*/ 1691675 h 6882804"/>
              <a:gd name="connsiteX9" fmla="*/ 7930884 w 9160372"/>
              <a:gd name="connsiteY9" fmla="*/ 2272137 h 6882804"/>
              <a:gd name="connsiteX10" fmla="*/ 7804644 w 9160372"/>
              <a:gd name="connsiteY10" fmla="*/ 2735884 h 6882804"/>
              <a:gd name="connsiteX11" fmla="*/ 7691967 w 9160372"/>
              <a:gd name="connsiteY11" fmla="*/ 3310907 h 6882804"/>
              <a:gd name="connsiteX12" fmla="*/ 7608290 w 9160372"/>
              <a:gd name="connsiteY12" fmla="*/ 3802329 h 6882804"/>
              <a:gd name="connsiteX13" fmla="*/ 7574560 w 9160372"/>
              <a:gd name="connsiteY13" fmla="*/ 4286782 h 6882804"/>
              <a:gd name="connsiteX14" fmla="*/ 7577490 w 9160372"/>
              <a:gd name="connsiteY14" fmla="*/ 4558998 h 6882804"/>
              <a:gd name="connsiteX15" fmla="*/ 7614050 w 9160372"/>
              <a:gd name="connsiteY15" fmla="*/ 5016445 h 6882804"/>
              <a:gd name="connsiteX16" fmla="*/ 7673475 w 9160372"/>
              <a:gd name="connsiteY16" fmla="*/ 5372372 h 6882804"/>
              <a:gd name="connsiteX17" fmla="*/ 7735016 w 9160372"/>
              <a:gd name="connsiteY17" fmla="*/ 6059004 h 6882804"/>
              <a:gd name="connsiteX18" fmla="*/ 7894846 w 9160372"/>
              <a:gd name="connsiteY18" fmla="*/ 6718801 h 6882804"/>
              <a:gd name="connsiteX19" fmla="*/ 7962047 w 9160372"/>
              <a:gd name="connsiteY19" fmla="*/ 6882804 h 6882804"/>
              <a:gd name="connsiteX20" fmla="*/ 7942651 w 9160372"/>
              <a:gd name="connsiteY20" fmla="*/ 6863543 h 6882804"/>
              <a:gd name="connsiteX21" fmla="*/ 7866814 w 9160372"/>
              <a:gd name="connsiteY21" fmla="*/ 6867357 h 6882804"/>
              <a:gd name="connsiteX22" fmla="*/ 7978740 w 9160372"/>
              <a:gd name="connsiteY22" fmla="*/ 6855355 h 6882804"/>
              <a:gd name="connsiteX23" fmla="*/ 0 w 9160372"/>
              <a:gd name="connsiteY23" fmla="*/ 6862334 h 6882804"/>
              <a:gd name="connsiteX24" fmla="*/ 0 w 9160372"/>
              <a:gd name="connsiteY24" fmla="*/ 4334 h 6882804"/>
              <a:gd name="connsiteX0" fmla="*/ 0 w 9160372"/>
              <a:gd name="connsiteY0" fmla="*/ 4334 h 7371966"/>
              <a:gd name="connsiteX1" fmla="*/ 9133848 w 9160372"/>
              <a:gd name="connsiteY1" fmla="*/ 0 h 7371966"/>
              <a:gd name="connsiteX2" fmla="*/ 9137048 w 9160372"/>
              <a:gd name="connsiteY2" fmla="*/ 17334 h 7371966"/>
              <a:gd name="connsiteX3" fmla="*/ 9098044 w 9160372"/>
              <a:gd name="connsiteY3" fmla="*/ 69338 h 7371966"/>
              <a:gd name="connsiteX4" fmla="*/ 9048468 w 9160372"/>
              <a:gd name="connsiteY4" fmla="*/ 108341 h 7371966"/>
              <a:gd name="connsiteX5" fmla="*/ 8925371 w 9160372"/>
              <a:gd name="connsiteY5" fmla="*/ 328300 h 7371966"/>
              <a:gd name="connsiteX6" fmla="*/ 8782877 w 9160372"/>
              <a:gd name="connsiteY6" fmla="*/ 528843 h 7371966"/>
              <a:gd name="connsiteX7" fmla="*/ 8381297 w 9160372"/>
              <a:gd name="connsiteY7" fmla="*/ 1194792 h 7371966"/>
              <a:gd name="connsiteX8" fmla="*/ 8144008 w 9160372"/>
              <a:gd name="connsiteY8" fmla="*/ 1691675 h 7371966"/>
              <a:gd name="connsiteX9" fmla="*/ 7930884 w 9160372"/>
              <a:gd name="connsiteY9" fmla="*/ 2272137 h 7371966"/>
              <a:gd name="connsiteX10" fmla="*/ 7804644 w 9160372"/>
              <a:gd name="connsiteY10" fmla="*/ 2735884 h 7371966"/>
              <a:gd name="connsiteX11" fmla="*/ 7691967 w 9160372"/>
              <a:gd name="connsiteY11" fmla="*/ 3310907 h 7371966"/>
              <a:gd name="connsiteX12" fmla="*/ 7608290 w 9160372"/>
              <a:gd name="connsiteY12" fmla="*/ 3802329 h 7371966"/>
              <a:gd name="connsiteX13" fmla="*/ 7574560 w 9160372"/>
              <a:gd name="connsiteY13" fmla="*/ 4286782 h 7371966"/>
              <a:gd name="connsiteX14" fmla="*/ 7577490 w 9160372"/>
              <a:gd name="connsiteY14" fmla="*/ 4558998 h 7371966"/>
              <a:gd name="connsiteX15" fmla="*/ 7614050 w 9160372"/>
              <a:gd name="connsiteY15" fmla="*/ 5016445 h 7371966"/>
              <a:gd name="connsiteX16" fmla="*/ 7673475 w 9160372"/>
              <a:gd name="connsiteY16" fmla="*/ 5372372 h 7371966"/>
              <a:gd name="connsiteX17" fmla="*/ 7735016 w 9160372"/>
              <a:gd name="connsiteY17" fmla="*/ 6059004 h 7371966"/>
              <a:gd name="connsiteX18" fmla="*/ 7894846 w 9160372"/>
              <a:gd name="connsiteY18" fmla="*/ 6718801 h 7371966"/>
              <a:gd name="connsiteX19" fmla="*/ 7962047 w 9160372"/>
              <a:gd name="connsiteY19" fmla="*/ 6882804 h 7371966"/>
              <a:gd name="connsiteX20" fmla="*/ 7942651 w 9160372"/>
              <a:gd name="connsiteY20" fmla="*/ 6863543 h 7371966"/>
              <a:gd name="connsiteX21" fmla="*/ 7866814 w 9160372"/>
              <a:gd name="connsiteY21" fmla="*/ 6867357 h 7371966"/>
              <a:gd name="connsiteX22" fmla="*/ 0 w 9160372"/>
              <a:gd name="connsiteY22" fmla="*/ 6862334 h 7371966"/>
              <a:gd name="connsiteX23" fmla="*/ 0 w 9160372"/>
              <a:gd name="connsiteY23" fmla="*/ 4334 h 7371966"/>
              <a:gd name="connsiteX0" fmla="*/ 0 w 9160372"/>
              <a:gd name="connsiteY0" fmla="*/ 4334 h 7369979"/>
              <a:gd name="connsiteX1" fmla="*/ 9133848 w 9160372"/>
              <a:gd name="connsiteY1" fmla="*/ 0 h 7369979"/>
              <a:gd name="connsiteX2" fmla="*/ 9137048 w 9160372"/>
              <a:gd name="connsiteY2" fmla="*/ 17334 h 7369979"/>
              <a:gd name="connsiteX3" fmla="*/ 9098044 w 9160372"/>
              <a:gd name="connsiteY3" fmla="*/ 69338 h 7369979"/>
              <a:gd name="connsiteX4" fmla="*/ 9048468 w 9160372"/>
              <a:gd name="connsiteY4" fmla="*/ 108341 h 7369979"/>
              <a:gd name="connsiteX5" fmla="*/ 8925371 w 9160372"/>
              <a:gd name="connsiteY5" fmla="*/ 328300 h 7369979"/>
              <a:gd name="connsiteX6" fmla="*/ 8782877 w 9160372"/>
              <a:gd name="connsiteY6" fmla="*/ 528843 h 7369979"/>
              <a:gd name="connsiteX7" fmla="*/ 8381297 w 9160372"/>
              <a:gd name="connsiteY7" fmla="*/ 1194792 h 7369979"/>
              <a:gd name="connsiteX8" fmla="*/ 8144008 w 9160372"/>
              <a:gd name="connsiteY8" fmla="*/ 1691675 h 7369979"/>
              <a:gd name="connsiteX9" fmla="*/ 7930884 w 9160372"/>
              <a:gd name="connsiteY9" fmla="*/ 2272137 h 7369979"/>
              <a:gd name="connsiteX10" fmla="*/ 7804644 w 9160372"/>
              <a:gd name="connsiteY10" fmla="*/ 2735884 h 7369979"/>
              <a:gd name="connsiteX11" fmla="*/ 7691967 w 9160372"/>
              <a:gd name="connsiteY11" fmla="*/ 3310907 h 7369979"/>
              <a:gd name="connsiteX12" fmla="*/ 7608290 w 9160372"/>
              <a:gd name="connsiteY12" fmla="*/ 3802329 h 7369979"/>
              <a:gd name="connsiteX13" fmla="*/ 7574560 w 9160372"/>
              <a:gd name="connsiteY13" fmla="*/ 4286782 h 7369979"/>
              <a:gd name="connsiteX14" fmla="*/ 7577490 w 9160372"/>
              <a:gd name="connsiteY14" fmla="*/ 4558998 h 7369979"/>
              <a:gd name="connsiteX15" fmla="*/ 7614050 w 9160372"/>
              <a:gd name="connsiteY15" fmla="*/ 5016445 h 7369979"/>
              <a:gd name="connsiteX16" fmla="*/ 7673475 w 9160372"/>
              <a:gd name="connsiteY16" fmla="*/ 5372372 h 7369979"/>
              <a:gd name="connsiteX17" fmla="*/ 7735016 w 9160372"/>
              <a:gd name="connsiteY17" fmla="*/ 6059004 h 7369979"/>
              <a:gd name="connsiteX18" fmla="*/ 7894846 w 9160372"/>
              <a:gd name="connsiteY18" fmla="*/ 6718801 h 7369979"/>
              <a:gd name="connsiteX19" fmla="*/ 7962047 w 9160372"/>
              <a:gd name="connsiteY19" fmla="*/ 6882804 h 7369979"/>
              <a:gd name="connsiteX20" fmla="*/ 7942651 w 9160372"/>
              <a:gd name="connsiteY20" fmla="*/ 6863543 h 7369979"/>
              <a:gd name="connsiteX21" fmla="*/ 0 w 9160372"/>
              <a:gd name="connsiteY21" fmla="*/ 6862334 h 7369979"/>
              <a:gd name="connsiteX22" fmla="*/ 0 w 9160372"/>
              <a:gd name="connsiteY22" fmla="*/ 4334 h 7369979"/>
              <a:gd name="connsiteX0" fmla="*/ 0 w 9160372"/>
              <a:gd name="connsiteY0" fmla="*/ 4334 h 7382666"/>
              <a:gd name="connsiteX1" fmla="*/ 9133848 w 9160372"/>
              <a:gd name="connsiteY1" fmla="*/ 0 h 7382666"/>
              <a:gd name="connsiteX2" fmla="*/ 9137048 w 9160372"/>
              <a:gd name="connsiteY2" fmla="*/ 17334 h 7382666"/>
              <a:gd name="connsiteX3" fmla="*/ 9098044 w 9160372"/>
              <a:gd name="connsiteY3" fmla="*/ 69338 h 7382666"/>
              <a:gd name="connsiteX4" fmla="*/ 9048468 w 9160372"/>
              <a:gd name="connsiteY4" fmla="*/ 108341 h 7382666"/>
              <a:gd name="connsiteX5" fmla="*/ 8925371 w 9160372"/>
              <a:gd name="connsiteY5" fmla="*/ 328300 h 7382666"/>
              <a:gd name="connsiteX6" fmla="*/ 8782877 w 9160372"/>
              <a:gd name="connsiteY6" fmla="*/ 528843 h 7382666"/>
              <a:gd name="connsiteX7" fmla="*/ 8381297 w 9160372"/>
              <a:gd name="connsiteY7" fmla="*/ 1194792 h 7382666"/>
              <a:gd name="connsiteX8" fmla="*/ 8144008 w 9160372"/>
              <a:gd name="connsiteY8" fmla="*/ 1691675 h 7382666"/>
              <a:gd name="connsiteX9" fmla="*/ 7930884 w 9160372"/>
              <a:gd name="connsiteY9" fmla="*/ 2272137 h 7382666"/>
              <a:gd name="connsiteX10" fmla="*/ 7804644 w 9160372"/>
              <a:gd name="connsiteY10" fmla="*/ 2735884 h 7382666"/>
              <a:gd name="connsiteX11" fmla="*/ 7691967 w 9160372"/>
              <a:gd name="connsiteY11" fmla="*/ 3310907 h 7382666"/>
              <a:gd name="connsiteX12" fmla="*/ 7608290 w 9160372"/>
              <a:gd name="connsiteY12" fmla="*/ 3802329 h 7382666"/>
              <a:gd name="connsiteX13" fmla="*/ 7574560 w 9160372"/>
              <a:gd name="connsiteY13" fmla="*/ 4286782 h 7382666"/>
              <a:gd name="connsiteX14" fmla="*/ 7577490 w 9160372"/>
              <a:gd name="connsiteY14" fmla="*/ 4558998 h 7382666"/>
              <a:gd name="connsiteX15" fmla="*/ 7614050 w 9160372"/>
              <a:gd name="connsiteY15" fmla="*/ 5016445 h 7382666"/>
              <a:gd name="connsiteX16" fmla="*/ 7673475 w 9160372"/>
              <a:gd name="connsiteY16" fmla="*/ 5372372 h 7382666"/>
              <a:gd name="connsiteX17" fmla="*/ 7735016 w 9160372"/>
              <a:gd name="connsiteY17" fmla="*/ 6059004 h 7382666"/>
              <a:gd name="connsiteX18" fmla="*/ 7894846 w 9160372"/>
              <a:gd name="connsiteY18" fmla="*/ 6718801 h 7382666"/>
              <a:gd name="connsiteX19" fmla="*/ 7962047 w 9160372"/>
              <a:gd name="connsiteY19" fmla="*/ 6882804 h 7382666"/>
              <a:gd name="connsiteX20" fmla="*/ 0 w 9160372"/>
              <a:gd name="connsiteY20" fmla="*/ 6862334 h 7382666"/>
              <a:gd name="connsiteX21" fmla="*/ 0 w 9160372"/>
              <a:gd name="connsiteY21" fmla="*/ 4334 h 7382666"/>
              <a:gd name="connsiteX0" fmla="*/ 0 w 9160372"/>
              <a:gd name="connsiteY0" fmla="*/ 4334 h 7352476"/>
              <a:gd name="connsiteX1" fmla="*/ 9133848 w 9160372"/>
              <a:gd name="connsiteY1" fmla="*/ 0 h 7352476"/>
              <a:gd name="connsiteX2" fmla="*/ 9137048 w 9160372"/>
              <a:gd name="connsiteY2" fmla="*/ 17334 h 7352476"/>
              <a:gd name="connsiteX3" fmla="*/ 9098044 w 9160372"/>
              <a:gd name="connsiteY3" fmla="*/ 69338 h 7352476"/>
              <a:gd name="connsiteX4" fmla="*/ 9048468 w 9160372"/>
              <a:gd name="connsiteY4" fmla="*/ 108341 h 7352476"/>
              <a:gd name="connsiteX5" fmla="*/ 8925371 w 9160372"/>
              <a:gd name="connsiteY5" fmla="*/ 328300 h 7352476"/>
              <a:gd name="connsiteX6" fmla="*/ 8782877 w 9160372"/>
              <a:gd name="connsiteY6" fmla="*/ 528843 h 7352476"/>
              <a:gd name="connsiteX7" fmla="*/ 8381297 w 9160372"/>
              <a:gd name="connsiteY7" fmla="*/ 1194792 h 7352476"/>
              <a:gd name="connsiteX8" fmla="*/ 8144008 w 9160372"/>
              <a:gd name="connsiteY8" fmla="*/ 1691675 h 7352476"/>
              <a:gd name="connsiteX9" fmla="*/ 7930884 w 9160372"/>
              <a:gd name="connsiteY9" fmla="*/ 2272137 h 7352476"/>
              <a:gd name="connsiteX10" fmla="*/ 7804644 w 9160372"/>
              <a:gd name="connsiteY10" fmla="*/ 2735884 h 7352476"/>
              <a:gd name="connsiteX11" fmla="*/ 7691967 w 9160372"/>
              <a:gd name="connsiteY11" fmla="*/ 3310907 h 7352476"/>
              <a:gd name="connsiteX12" fmla="*/ 7608290 w 9160372"/>
              <a:gd name="connsiteY12" fmla="*/ 3802329 h 7352476"/>
              <a:gd name="connsiteX13" fmla="*/ 7574560 w 9160372"/>
              <a:gd name="connsiteY13" fmla="*/ 4286782 h 7352476"/>
              <a:gd name="connsiteX14" fmla="*/ 7577490 w 9160372"/>
              <a:gd name="connsiteY14" fmla="*/ 4558998 h 7352476"/>
              <a:gd name="connsiteX15" fmla="*/ 7614050 w 9160372"/>
              <a:gd name="connsiteY15" fmla="*/ 5016445 h 7352476"/>
              <a:gd name="connsiteX16" fmla="*/ 7673475 w 9160372"/>
              <a:gd name="connsiteY16" fmla="*/ 5372372 h 7352476"/>
              <a:gd name="connsiteX17" fmla="*/ 7735016 w 9160372"/>
              <a:gd name="connsiteY17" fmla="*/ 6059004 h 7352476"/>
              <a:gd name="connsiteX18" fmla="*/ 7894846 w 9160372"/>
              <a:gd name="connsiteY18" fmla="*/ 6718801 h 7352476"/>
              <a:gd name="connsiteX19" fmla="*/ 0 w 9160372"/>
              <a:gd name="connsiteY19" fmla="*/ 6862334 h 7352476"/>
              <a:gd name="connsiteX20" fmla="*/ 0 w 9160372"/>
              <a:gd name="connsiteY20" fmla="*/ 4334 h 7352476"/>
              <a:gd name="connsiteX0" fmla="*/ 0 w 9160372"/>
              <a:gd name="connsiteY0" fmla="*/ 4334 h 6862334"/>
              <a:gd name="connsiteX1" fmla="*/ 9133848 w 9160372"/>
              <a:gd name="connsiteY1" fmla="*/ 0 h 6862334"/>
              <a:gd name="connsiteX2" fmla="*/ 9137048 w 9160372"/>
              <a:gd name="connsiteY2" fmla="*/ 17334 h 6862334"/>
              <a:gd name="connsiteX3" fmla="*/ 9098044 w 9160372"/>
              <a:gd name="connsiteY3" fmla="*/ 69338 h 6862334"/>
              <a:gd name="connsiteX4" fmla="*/ 9048468 w 9160372"/>
              <a:gd name="connsiteY4" fmla="*/ 108341 h 6862334"/>
              <a:gd name="connsiteX5" fmla="*/ 8925371 w 9160372"/>
              <a:gd name="connsiteY5" fmla="*/ 328300 h 6862334"/>
              <a:gd name="connsiteX6" fmla="*/ 8782877 w 9160372"/>
              <a:gd name="connsiteY6" fmla="*/ 528843 h 6862334"/>
              <a:gd name="connsiteX7" fmla="*/ 8381297 w 9160372"/>
              <a:gd name="connsiteY7" fmla="*/ 1194792 h 6862334"/>
              <a:gd name="connsiteX8" fmla="*/ 8144008 w 9160372"/>
              <a:gd name="connsiteY8" fmla="*/ 1691675 h 6862334"/>
              <a:gd name="connsiteX9" fmla="*/ 7930884 w 9160372"/>
              <a:gd name="connsiteY9" fmla="*/ 2272137 h 6862334"/>
              <a:gd name="connsiteX10" fmla="*/ 7804644 w 9160372"/>
              <a:gd name="connsiteY10" fmla="*/ 2735884 h 6862334"/>
              <a:gd name="connsiteX11" fmla="*/ 7691967 w 9160372"/>
              <a:gd name="connsiteY11" fmla="*/ 3310907 h 6862334"/>
              <a:gd name="connsiteX12" fmla="*/ 7608290 w 9160372"/>
              <a:gd name="connsiteY12" fmla="*/ 3802329 h 6862334"/>
              <a:gd name="connsiteX13" fmla="*/ 7574560 w 9160372"/>
              <a:gd name="connsiteY13" fmla="*/ 4286782 h 6862334"/>
              <a:gd name="connsiteX14" fmla="*/ 7577490 w 9160372"/>
              <a:gd name="connsiteY14" fmla="*/ 4558998 h 6862334"/>
              <a:gd name="connsiteX15" fmla="*/ 7614050 w 9160372"/>
              <a:gd name="connsiteY15" fmla="*/ 5016445 h 6862334"/>
              <a:gd name="connsiteX16" fmla="*/ 7673475 w 9160372"/>
              <a:gd name="connsiteY16" fmla="*/ 5372372 h 6862334"/>
              <a:gd name="connsiteX17" fmla="*/ 7735016 w 9160372"/>
              <a:gd name="connsiteY17" fmla="*/ 6059004 h 6862334"/>
              <a:gd name="connsiteX18" fmla="*/ 7894846 w 9160372"/>
              <a:gd name="connsiteY18" fmla="*/ 6718801 h 6862334"/>
              <a:gd name="connsiteX19" fmla="*/ 0 w 9160372"/>
              <a:gd name="connsiteY19" fmla="*/ 6862334 h 6862334"/>
              <a:gd name="connsiteX20" fmla="*/ 0 w 9160372"/>
              <a:gd name="connsiteY20" fmla="*/ 4334 h 6862334"/>
              <a:gd name="connsiteX0" fmla="*/ 0 w 9160372"/>
              <a:gd name="connsiteY0" fmla="*/ 4334 h 6932381"/>
              <a:gd name="connsiteX1" fmla="*/ 9133848 w 9160372"/>
              <a:gd name="connsiteY1" fmla="*/ 0 h 6932381"/>
              <a:gd name="connsiteX2" fmla="*/ 9137048 w 9160372"/>
              <a:gd name="connsiteY2" fmla="*/ 17334 h 6932381"/>
              <a:gd name="connsiteX3" fmla="*/ 9098044 w 9160372"/>
              <a:gd name="connsiteY3" fmla="*/ 69338 h 6932381"/>
              <a:gd name="connsiteX4" fmla="*/ 9048468 w 9160372"/>
              <a:gd name="connsiteY4" fmla="*/ 108341 h 6932381"/>
              <a:gd name="connsiteX5" fmla="*/ 8925371 w 9160372"/>
              <a:gd name="connsiteY5" fmla="*/ 328300 h 6932381"/>
              <a:gd name="connsiteX6" fmla="*/ 8782877 w 9160372"/>
              <a:gd name="connsiteY6" fmla="*/ 528843 h 6932381"/>
              <a:gd name="connsiteX7" fmla="*/ 8381297 w 9160372"/>
              <a:gd name="connsiteY7" fmla="*/ 1194792 h 6932381"/>
              <a:gd name="connsiteX8" fmla="*/ 8144008 w 9160372"/>
              <a:gd name="connsiteY8" fmla="*/ 1691675 h 6932381"/>
              <a:gd name="connsiteX9" fmla="*/ 7930884 w 9160372"/>
              <a:gd name="connsiteY9" fmla="*/ 2272137 h 6932381"/>
              <a:gd name="connsiteX10" fmla="*/ 7804644 w 9160372"/>
              <a:gd name="connsiteY10" fmla="*/ 2735884 h 6932381"/>
              <a:gd name="connsiteX11" fmla="*/ 7691967 w 9160372"/>
              <a:gd name="connsiteY11" fmla="*/ 3310907 h 6932381"/>
              <a:gd name="connsiteX12" fmla="*/ 7608290 w 9160372"/>
              <a:gd name="connsiteY12" fmla="*/ 3802329 h 6932381"/>
              <a:gd name="connsiteX13" fmla="*/ 7574560 w 9160372"/>
              <a:gd name="connsiteY13" fmla="*/ 4286782 h 6932381"/>
              <a:gd name="connsiteX14" fmla="*/ 7577490 w 9160372"/>
              <a:gd name="connsiteY14" fmla="*/ 4558998 h 6932381"/>
              <a:gd name="connsiteX15" fmla="*/ 7614050 w 9160372"/>
              <a:gd name="connsiteY15" fmla="*/ 5016445 h 6932381"/>
              <a:gd name="connsiteX16" fmla="*/ 7673475 w 9160372"/>
              <a:gd name="connsiteY16" fmla="*/ 5372372 h 6932381"/>
              <a:gd name="connsiteX17" fmla="*/ 7735016 w 9160372"/>
              <a:gd name="connsiteY17" fmla="*/ 6059004 h 6932381"/>
              <a:gd name="connsiteX18" fmla="*/ 7969274 w 9160372"/>
              <a:gd name="connsiteY18" fmla="*/ 6878290 h 6932381"/>
              <a:gd name="connsiteX19" fmla="*/ 0 w 9160372"/>
              <a:gd name="connsiteY19" fmla="*/ 6862334 h 6932381"/>
              <a:gd name="connsiteX20" fmla="*/ 0 w 9160372"/>
              <a:gd name="connsiteY20" fmla="*/ 4334 h 6932381"/>
              <a:gd name="connsiteX0" fmla="*/ 0 w 9160372"/>
              <a:gd name="connsiteY0" fmla="*/ 4334 h 6879160"/>
              <a:gd name="connsiteX1" fmla="*/ 9133848 w 9160372"/>
              <a:gd name="connsiteY1" fmla="*/ 0 h 6879160"/>
              <a:gd name="connsiteX2" fmla="*/ 9137048 w 9160372"/>
              <a:gd name="connsiteY2" fmla="*/ 17334 h 6879160"/>
              <a:gd name="connsiteX3" fmla="*/ 9098044 w 9160372"/>
              <a:gd name="connsiteY3" fmla="*/ 69338 h 6879160"/>
              <a:gd name="connsiteX4" fmla="*/ 9048468 w 9160372"/>
              <a:gd name="connsiteY4" fmla="*/ 108341 h 6879160"/>
              <a:gd name="connsiteX5" fmla="*/ 8925371 w 9160372"/>
              <a:gd name="connsiteY5" fmla="*/ 328300 h 6879160"/>
              <a:gd name="connsiteX6" fmla="*/ 8782877 w 9160372"/>
              <a:gd name="connsiteY6" fmla="*/ 528843 h 6879160"/>
              <a:gd name="connsiteX7" fmla="*/ 8381297 w 9160372"/>
              <a:gd name="connsiteY7" fmla="*/ 1194792 h 6879160"/>
              <a:gd name="connsiteX8" fmla="*/ 8144008 w 9160372"/>
              <a:gd name="connsiteY8" fmla="*/ 1691675 h 6879160"/>
              <a:gd name="connsiteX9" fmla="*/ 7930884 w 9160372"/>
              <a:gd name="connsiteY9" fmla="*/ 2272137 h 6879160"/>
              <a:gd name="connsiteX10" fmla="*/ 7804644 w 9160372"/>
              <a:gd name="connsiteY10" fmla="*/ 2735884 h 6879160"/>
              <a:gd name="connsiteX11" fmla="*/ 7691967 w 9160372"/>
              <a:gd name="connsiteY11" fmla="*/ 3310907 h 6879160"/>
              <a:gd name="connsiteX12" fmla="*/ 7608290 w 9160372"/>
              <a:gd name="connsiteY12" fmla="*/ 3802329 h 6879160"/>
              <a:gd name="connsiteX13" fmla="*/ 7574560 w 9160372"/>
              <a:gd name="connsiteY13" fmla="*/ 4286782 h 6879160"/>
              <a:gd name="connsiteX14" fmla="*/ 7577490 w 9160372"/>
              <a:gd name="connsiteY14" fmla="*/ 4558998 h 6879160"/>
              <a:gd name="connsiteX15" fmla="*/ 7614050 w 9160372"/>
              <a:gd name="connsiteY15" fmla="*/ 5016445 h 6879160"/>
              <a:gd name="connsiteX16" fmla="*/ 7673475 w 9160372"/>
              <a:gd name="connsiteY16" fmla="*/ 5372372 h 6879160"/>
              <a:gd name="connsiteX17" fmla="*/ 7735016 w 9160372"/>
              <a:gd name="connsiteY17" fmla="*/ 6059004 h 6879160"/>
              <a:gd name="connsiteX18" fmla="*/ 7969274 w 9160372"/>
              <a:gd name="connsiteY18" fmla="*/ 6878290 h 6879160"/>
              <a:gd name="connsiteX19" fmla="*/ 0 w 9160372"/>
              <a:gd name="connsiteY19" fmla="*/ 6862334 h 6879160"/>
              <a:gd name="connsiteX20" fmla="*/ 0 w 9160372"/>
              <a:gd name="connsiteY20" fmla="*/ 4334 h 6879160"/>
              <a:gd name="connsiteX0" fmla="*/ 0 w 9160372"/>
              <a:gd name="connsiteY0" fmla="*/ 4334 h 6862711"/>
              <a:gd name="connsiteX1" fmla="*/ 9133848 w 9160372"/>
              <a:gd name="connsiteY1" fmla="*/ 0 h 6862711"/>
              <a:gd name="connsiteX2" fmla="*/ 9137048 w 9160372"/>
              <a:gd name="connsiteY2" fmla="*/ 17334 h 6862711"/>
              <a:gd name="connsiteX3" fmla="*/ 9098044 w 9160372"/>
              <a:gd name="connsiteY3" fmla="*/ 69338 h 6862711"/>
              <a:gd name="connsiteX4" fmla="*/ 9048468 w 9160372"/>
              <a:gd name="connsiteY4" fmla="*/ 108341 h 6862711"/>
              <a:gd name="connsiteX5" fmla="*/ 8925371 w 9160372"/>
              <a:gd name="connsiteY5" fmla="*/ 328300 h 6862711"/>
              <a:gd name="connsiteX6" fmla="*/ 8782877 w 9160372"/>
              <a:gd name="connsiteY6" fmla="*/ 528843 h 6862711"/>
              <a:gd name="connsiteX7" fmla="*/ 8381297 w 9160372"/>
              <a:gd name="connsiteY7" fmla="*/ 1194792 h 6862711"/>
              <a:gd name="connsiteX8" fmla="*/ 8144008 w 9160372"/>
              <a:gd name="connsiteY8" fmla="*/ 1691675 h 6862711"/>
              <a:gd name="connsiteX9" fmla="*/ 7930884 w 9160372"/>
              <a:gd name="connsiteY9" fmla="*/ 2272137 h 6862711"/>
              <a:gd name="connsiteX10" fmla="*/ 7804644 w 9160372"/>
              <a:gd name="connsiteY10" fmla="*/ 2735884 h 6862711"/>
              <a:gd name="connsiteX11" fmla="*/ 7691967 w 9160372"/>
              <a:gd name="connsiteY11" fmla="*/ 3310907 h 6862711"/>
              <a:gd name="connsiteX12" fmla="*/ 7608290 w 9160372"/>
              <a:gd name="connsiteY12" fmla="*/ 3802329 h 6862711"/>
              <a:gd name="connsiteX13" fmla="*/ 7574560 w 9160372"/>
              <a:gd name="connsiteY13" fmla="*/ 4286782 h 6862711"/>
              <a:gd name="connsiteX14" fmla="*/ 7577490 w 9160372"/>
              <a:gd name="connsiteY14" fmla="*/ 4558998 h 6862711"/>
              <a:gd name="connsiteX15" fmla="*/ 7614050 w 9160372"/>
              <a:gd name="connsiteY15" fmla="*/ 5016445 h 6862711"/>
              <a:gd name="connsiteX16" fmla="*/ 7673475 w 9160372"/>
              <a:gd name="connsiteY16" fmla="*/ 5372372 h 6862711"/>
              <a:gd name="connsiteX17" fmla="*/ 7735016 w 9160372"/>
              <a:gd name="connsiteY17" fmla="*/ 6059004 h 6862711"/>
              <a:gd name="connsiteX18" fmla="*/ 7979704 w 9160372"/>
              <a:gd name="connsiteY18" fmla="*/ 6860906 h 6862711"/>
              <a:gd name="connsiteX19" fmla="*/ 0 w 9160372"/>
              <a:gd name="connsiteY19" fmla="*/ 6862334 h 6862711"/>
              <a:gd name="connsiteX20" fmla="*/ 0 w 9160372"/>
              <a:gd name="connsiteY20" fmla="*/ 4334 h 6862711"/>
              <a:gd name="connsiteX0" fmla="*/ 0 w 9160372"/>
              <a:gd name="connsiteY0" fmla="*/ 4334 h 6862711"/>
              <a:gd name="connsiteX1" fmla="*/ 9133848 w 9160372"/>
              <a:gd name="connsiteY1" fmla="*/ 0 h 6862711"/>
              <a:gd name="connsiteX2" fmla="*/ 9137048 w 9160372"/>
              <a:gd name="connsiteY2" fmla="*/ 17334 h 6862711"/>
              <a:gd name="connsiteX3" fmla="*/ 9098044 w 9160372"/>
              <a:gd name="connsiteY3" fmla="*/ 69338 h 6862711"/>
              <a:gd name="connsiteX4" fmla="*/ 9048468 w 9160372"/>
              <a:gd name="connsiteY4" fmla="*/ 108341 h 6862711"/>
              <a:gd name="connsiteX5" fmla="*/ 8925371 w 9160372"/>
              <a:gd name="connsiteY5" fmla="*/ 328300 h 6862711"/>
              <a:gd name="connsiteX6" fmla="*/ 8782877 w 9160372"/>
              <a:gd name="connsiteY6" fmla="*/ 528843 h 6862711"/>
              <a:gd name="connsiteX7" fmla="*/ 8381297 w 9160372"/>
              <a:gd name="connsiteY7" fmla="*/ 1194792 h 6862711"/>
              <a:gd name="connsiteX8" fmla="*/ 8144008 w 9160372"/>
              <a:gd name="connsiteY8" fmla="*/ 1691675 h 6862711"/>
              <a:gd name="connsiteX9" fmla="*/ 7930884 w 9160372"/>
              <a:gd name="connsiteY9" fmla="*/ 2272137 h 6862711"/>
              <a:gd name="connsiteX10" fmla="*/ 7804644 w 9160372"/>
              <a:gd name="connsiteY10" fmla="*/ 2735884 h 6862711"/>
              <a:gd name="connsiteX11" fmla="*/ 7691967 w 9160372"/>
              <a:gd name="connsiteY11" fmla="*/ 3310907 h 6862711"/>
              <a:gd name="connsiteX12" fmla="*/ 7608290 w 9160372"/>
              <a:gd name="connsiteY12" fmla="*/ 3802329 h 6862711"/>
              <a:gd name="connsiteX13" fmla="*/ 7574560 w 9160372"/>
              <a:gd name="connsiteY13" fmla="*/ 4286782 h 6862711"/>
              <a:gd name="connsiteX14" fmla="*/ 7577490 w 9160372"/>
              <a:gd name="connsiteY14" fmla="*/ 4558998 h 6862711"/>
              <a:gd name="connsiteX15" fmla="*/ 7614050 w 9160372"/>
              <a:gd name="connsiteY15" fmla="*/ 5016445 h 6862711"/>
              <a:gd name="connsiteX16" fmla="*/ 7656091 w 9160372"/>
              <a:gd name="connsiteY16" fmla="*/ 5372372 h 6862711"/>
              <a:gd name="connsiteX17" fmla="*/ 7735016 w 9160372"/>
              <a:gd name="connsiteY17" fmla="*/ 6059004 h 6862711"/>
              <a:gd name="connsiteX18" fmla="*/ 7979704 w 9160372"/>
              <a:gd name="connsiteY18" fmla="*/ 6860906 h 6862711"/>
              <a:gd name="connsiteX19" fmla="*/ 0 w 9160372"/>
              <a:gd name="connsiteY19" fmla="*/ 6862334 h 6862711"/>
              <a:gd name="connsiteX20" fmla="*/ 0 w 9160372"/>
              <a:gd name="connsiteY20" fmla="*/ 4334 h 6862711"/>
              <a:gd name="connsiteX0" fmla="*/ 0 w 9160372"/>
              <a:gd name="connsiteY0" fmla="*/ 4334 h 6862711"/>
              <a:gd name="connsiteX1" fmla="*/ 9133848 w 9160372"/>
              <a:gd name="connsiteY1" fmla="*/ 0 h 6862711"/>
              <a:gd name="connsiteX2" fmla="*/ 9137048 w 9160372"/>
              <a:gd name="connsiteY2" fmla="*/ 17334 h 6862711"/>
              <a:gd name="connsiteX3" fmla="*/ 9098044 w 9160372"/>
              <a:gd name="connsiteY3" fmla="*/ 69338 h 6862711"/>
              <a:gd name="connsiteX4" fmla="*/ 9048468 w 9160372"/>
              <a:gd name="connsiteY4" fmla="*/ 108341 h 6862711"/>
              <a:gd name="connsiteX5" fmla="*/ 8925371 w 9160372"/>
              <a:gd name="connsiteY5" fmla="*/ 328300 h 6862711"/>
              <a:gd name="connsiteX6" fmla="*/ 8782877 w 9160372"/>
              <a:gd name="connsiteY6" fmla="*/ 528843 h 6862711"/>
              <a:gd name="connsiteX7" fmla="*/ 8381297 w 9160372"/>
              <a:gd name="connsiteY7" fmla="*/ 1194792 h 6862711"/>
              <a:gd name="connsiteX8" fmla="*/ 8144008 w 9160372"/>
              <a:gd name="connsiteY8" fmla="*/ 1691675 h 6862711"/>
              <a:gd name="connsiteX9" fmla="*/ 7930884 w 9160372"/>
              <a:gd name="connsiteY9" fmla="*/ 2272137 h 6862711"/>
              <a:gd name="connsiteX10" fmla="*/ 7804644 w 9160372"/>
              <a:gd name="connsiteY10" fmla="*/ 2735884 h 6862711"/>
              <a:gd name="connsiteX11" fmla="*/ 7691967 w 9160372"/>
              <a:gd name="connsiteY11" fmla="*/ 3310907 h 6862711"/>
              <a:gd name="connsiteX12" fmla="*/ 7608290 w 9160372"/>
              <a:gd name="connsiteY12" fmla="*/ 3802329 h 6862711"/>
              <a:gd name="connsiteX13" fmla="*/ 7574560 w 9160372"/>
              <a:gd name="connsiteY13" fmla="*/ 4286782 h 6862711"/>
              <a:gd name="connsiteX14" fmla="*/ 7577490 w 9160372"/>
              <a:gd name="connsiteY14" fmla="*/ 4558998 h 6862711"/>
              <a:gd name="connsiteX15" fmla="*/ 7614050 w 9160372"/>
              <a:gd name="connsiteY15" fmla="*/ 5016445 h 6862711"/>
              <a:gd name="connsiteX16" fmla="*/ 7642184 w 9160372"/>
              <a:gd name="connsiteY16" fmla="*/ 5372372 h 6862711"/>
              <a:gd name="connsiteX17" fmla="*/ 7735016 w 9160372"/>
              <a:gd name="connsiteY17" fmla="*/ 6059004 h 6862711"/>
              <a:gd name="connsiteX18" fmla="*/ 7979704 w 9160372"/>
              <a:gd name="connsiteY18" fmla="*/ 6860906 h 6862711"/>
              <a:gd name="connsiteX19" fmla="*/ 0 w 9160372"/>
              <a:gd name="connsiteY19" fmla="*/ 6862334 h 6862711"/>
              <a:gd name="connsiteX20" fmla="*/ 0 w 9160372"/>
              <a:gd name="connsiteY20" fmla="*/ 4334 h 6862711"/>
              <a:gd name="connsiteX0" fmla="*/ 0 w 9160372"/>
              <a:gd name="connsiteY0" fmla="*/ 4334 h 6862711"/>
              <a:gd name="connsiteX1" fmla="*/ 9133848 w 9160372"/>
              <a:gd name="connsiteY1" fmla="*/ 0 h 6862711"/>
              <a:gd name="connsiteX2" fmla="*/ 9137048 w 9160372"/>
              <a:gd name="connsiteY2" fmla="*/ 17334 h 6862711"/>
              <a:gd name="connsiteX3" fmla="*/ 9098044 w 9160372"/>
              <a:gd name="connsiteY3" fmla="*/ 69338 h 6862711"/>
              <a:gd name="connsiteX4" fmla="*/ 9048468 w 9160372"/>
              <a:gd name="connsiteY4" fmla="*/ 108341 h 6862711"/>
              <a:gd name="connsiteX5" fmla="*/ 8925371 w 9160372"/>
              <a:gd name="connsiteY5" fmla="*/ 328300 h 6862711"/>
              <a:gd name="connsiteX6" fmla="*/ 8782877 w 9160372"/>
              <a:gd name="connsiteY6" fmla="*/ 528843 h 6862711"/>
              <a:gd name="connsiteX7" fmla="*/ 8381297 w 9160372"/>
              <a:gd name="connsiteY7" fmla="*/ 1194792 h 6862711"/>
              <a:gd name="connsiteX8" fmla="*/ 8144008 w 9160372"/>
              <a:gd name="connsiteY8" fmla="*/ 1691675 h 6862711"/>
              <a:gd name="connsiteX9" fmla="*/ 7930884 w 9160372"/>
              <a:gd name="connsiteY9" fmla="*/ 2272137 h 6862711"/>
              <a:gd name="connsiteX10" fmla="*/ 7804644 w 9160372"/>
              <a:gd name="connsiteY10" fmla="*/ 2735884 h 6862711"/>
              <a:gd name="connsiteX11" fmla="*/ 7691967 w 9160372"/>
              <a:gd name="connsiteY11" fmla="*/ 3310907 h 6862711"/>
              <a:gd name="connsiteX12" fmla="*/ 7650011 w 9160372"/>
              <a:gd name="connsiteY12" fmla="*/ 3802329 h 6862711"/>
              <a:gd name="connsiteX13" fmla="*/ 7574560 w 9160372"/>
              <a:gd name="connsiteY13" fmla="*/ 4286782 h 6862711"/>
              <a:gd name="connsiteX14" fmla="*/ 7577490 w 9160372"/>
              <a:gd name="connsiteY14" fmla="*/ 4558998 h 6862711"/>
              <a:gd name="connsiteX15" fmla="*/ 7614050 w 9160372"/>
              <a:gd name="connsiteY15" fmla="*/ 5016445 h 6862711"/>
              <a:gd name="connsiteX16" fmla="*/ 7642184 w 9160372"/>
              <a:gd name="connsiteY16" fmla="*/ 5372372 h 6862711"/>
              <a:gd name="connsiteX17" fmla="*/ 7735016 w 9160372"/>
              <a:gd name="connsiteY17" fmla="*/ 6059004 h 6862711"/>
              <a:gd name="connsiteX18" fmla="*/ 7979704 w 9160372"/>
              <a:gd name="connsiteY18" fmla="*/ 6860906 h 6862711"/>
              <a:gd name="connsiteX19" fmla="*/ 0 w 9160372"/>
              <a:gd name="connsiteY19" fmla="*/ 6862334 h 6862711"/>
              <a:gd name="connsiteX20" fmla="*/ 0 w 9160372"/>
              <a:gd name="connsiteY20" fmla="*/ 4334 h 6862711"/>
              <a:gd name="connsiteX0" fmla="*/ 0 w 9160372"/>
              <a:gd name="connsiteY0" fmla="*/ 4334 h 6862711"/>
              <a:gd name="connsiteX1" fmla="*/ 9133848 w 9160372"/>
              <a:gd name="connsiteY1" fmla="*/ 0 h 6862711"/>
              <a:gd name="connsiteX2" fmla="*/ 9137048 w 9160372"/>
              <a:gd name="connsiteY2" fmla="*/ 17334 h 6862711"/>
              <a:gd name="connsiteX3" fmla="*/ 9098044 w 9160372"/>
              <a:gd name="connsiteY3" fmla="*/ 69338 h 6862711"/>
              <a:gd name="connsiteX4" fmla="*/ 9048468 w 9160372"/>
              <a:gd name="connsiteY4" fmla="*/ 108341 h 6862711"/>
              <a:gd name="connsiteX5" fmla="*/ 8925371 w 9160372"/>
              <a:gd name="connsiteY5" fmla="*/ 328300 h 6862711"/>
              <a:gd name="connsiteX6" fmla="*/ 8782877 w 9160372"/>
              <a:gd name="connsiteY6" fmla="*/ 528843 h 6862711"/>
              <a:gd name="connsiteX7" fmla="*/ 8381297 w 9160372"/>
              <a:gd name="connsiteY7" fmla="*/ 1194792 h 6862711"/>
              <a:gd name="connsiteX8" fmla="*/ 8144008 w 9160372"/>
              <a:gd name="connsiteY8" fmla="*/ 1691675 h 6862711"/>
              <a:gd name="connsiteX9" fmla="*/ 7930884 w 9160372"/>
              <a:gd name="connsiteY9" fmla="*/ 2272137 h 6862711"/>
              <a:gd name="connsiteX10" fmla="*/ 7804644 w 9160372"/>
              <a:gd name="connsiteY10" fmla="*/ 2735884 h 6862711"/>
              <a:gd name="connsiteX11" fmla="*/ 7691967 w 9160372"/>
              <a:gd name="connsiteY11" fmla="*/ 3310907 h 6862711"/>
              <a:gd name="connsiteX12" fmla="*/ 7650011 w 9160372"/>
              <a:gd name="connsiteY12" fmla="*/ 3802329 h 6862711"/>
              <a:gd name="connsiteX13" fmla="*/ 7598898 w 9160372"/>
              <a:gd name="connsiteY13" fmla="*/ 4286782 h 6862711"/>
              <a:gd name="connsiteX14" fmla="*/ 7577490 w 9160372"/>
              <a:gd name="connsiteY14" fmla="*/ 4558998 h 6862711"/>
              <a:gd name="connsiteX15" fmla="*/ 7614050 w 9160372"/>
              <a:gd name="connsiteY15" fmla="*/ 5016445 h 6862711"/>
              <a:gd name="connsiteX16" fmla="*/ 7642184 w 9160372"/>
              <a:gd name="connsiteY16" fmla="*/ 5372372 h 6862711"/>
              <a:gd name="connsiteX17" fmla="*/ 7735016 w 9160372"/>
              <a:gd name="connsiteY17" fmla="*/ 6059004 h 6862711"/>
              <a:gd name="connsiteX18" fmla="*/ 7979704 w 9160372"/>
              <a:gd name="connsiteY18" fmla="*/ 6860906 h 6862711"/>
              <a:gd name="connsiteX19" fmla="*/ 0 w 9160372"/>
              <a:gd name="connsiteY19" fmla="*/ 6862334 h 6862711"/>
              <a:gd name="connsiteX20" fmla="*/ 0 w 9160372"/>
              <a:gd name="connsiteY20" fmla="*/ 4334 h 6862711"/>
              <a:gd name="connsiteX0" fmla="*/ 0 w 9160372"/>
              <a:gd name="connsiteY0" fmla="*/ 4334 h 6862711"/>
              <a:gd name="connsiteX1" fmla="*/ 9133848 w 9160372"/>
              <a:gd name="connsiteY1" fmla="*/ 0 h 6862711"/>
              <a:gd name="connsiteX2" fmla="*/ 9137048 w 9160372"/>
              <a:gd name="connsiteY2" fmla="*/ 17334 h 6862711"/>
              <a:gd name="connsiteX3" fmla="*/ 9098044 w 9160372"/>
              <a:gd name="connsiteY3" fmla="*/ 69338 h 6862711"/>
              <a:gd name="connsiteX4" fmla="*/ 9048468 w 9160372"/>
              <a:gd name="connsiteY4" fmla="*/ 108341 h 6862711"/>
              <a:gd name="connsiteX5" fmla="*/ 8925371 w 9160372"/>
              <a:gd name="connsiteY5" fmla="*/ 328300 h 6862711"/>
              <a:gd name="connsiteX6" fmla="*/ 8782877 w 9160372"/>
              <a:gd name="connsiteY6" fmla="*/ 528843 h 6862711"/>
              <a:gd name="connsiteX7" fmla="*/ 8381297 w 9160372"/>
              <a:gd name="connsiteY7" fmla="*/ 1194792 h 6862711"/>
              <a:gd name="connsiteX8" fmla="*/ 8144008 w 9160372"/>
              <a:gd name="connsiteY8" fmla="*/ 1691675 h 6862711"/>
              <a:gd name="connsiteX9" fmla="*/ 7930884 w 9160372"/>
              <a:gd name="connsiteY9" fmla="*/ 2272137 h 6862711"/>
              <a:gd name="connsiteX10" fmla="*/ 7804644 w 9160372"/>
              <a:gd name="connsiteY10" fmla="*/ 2735884 h 6862711"/>
              <a:gd name="connsiteX11" fmla="*/ 7691967 w 9160372"/>
              <a:gd name="connsiteY11" fmla="*/ 3310907 h 6862711"/>
              <a:gd name="connsiteX12" fmla="*/ 7650011 w 9160372"/>
              <a:gd name="connsiteY12" fmla="*/ 3802329 h 6862711"/>
              <a:gd name="connsiteX13" fmla="*/ 7598898 w 9160372"/>
              <a:gd name="connsiteY13" fmla="*/ 4286782 h 6862711"/>
              <a:gd name="connsiteX14" fmla="*/ 7591397 w 9160372"/>
              <a:gd name="connsiteY14" fmla="*/ 4558998 h 6862711"/>
              <a:gd name="connsiteX15" fmla="*/ 7614050 w 9160372"/>
              <a:gd name="connsiteY15" fmla="*/ 5016445 h 6862711"/>
              <a:gd name="connsiteX16" fmla="*/ 7642184 w 9160372"/>
              <a:gd name="connsiteY16" fmla="*/ 5372372 h 6862711"/>
              <a:gd name="connsiteX17" fmla="*/ 7735016 w 9160372"/>
              <a:gd name="connsiteY17" fmla="*/ 6059004 h 6862711"/>
              <a:gd name="connsiteX18" fmla="*/ 7979704 w 9160372"/>
              <a:gd name="connsiteY18" fmla="*/ 6860906 h 6862711"/>
              <a:gd name="connsiteX19" fmla="*/ 0 w 9160372"/>
              <a:gd name="connsiteY19" fmla="*/ 6862334 h 6862711"/>
              <a:gd name="connsiteX20" fmla="*/ 0 w 9160372"/>
              <a:gd name="connsiteY20" fmla="*/ 4334 h 6862711"/>
              <a:gd name="connsiteX0" fmla="*/ 0 w 9160372"/>
              <a:gd name="connsiteY0" fmla="*/ 4334 h 6862711"/>
              <a:gd name="connsiteX1" fmla="*/ 9133848 w 9160372"/>
              <a:gd name="connsiteY1" fmla="*/ 0 h 6862711"/>
              <a:gd name="connsiteX2" fmla="*/ 9137048 w 9160372"/>
              <a:gd name="connsiteY2" fmla="*/ 17334 h 6862711"/>
              <a:gd name="connsiteX3" fmla="*/ 9098044 w 9160372"/>
              <a:gd name="connsiteY3" fmla="*/ 69338 h 6862711"/>
              <a:gd name="connsiteX4" fmla="*/ 9048468 w 9160372"/>
              <a:gd name="connsiteY4" fmla="*/ 108341 h 6862711"/>
              <a:gd name="connsiteX5" fmla="*/ 8925371 w 9160372"/>
              <a:gd name="connsiteY5" fmla="*/ 328300 h 6862711"/>
              <a:gd name="connsiteX6" fmla="*/ 8782877 w 9160372"/>
              <a:gd name="connsiteY6" fmla="*/ 528843 h 6862711"/>
              <a:gd name="connsiteX7" fmla="*/ 8381297 w 9160372"/>
              <a:gd name="connsiteY7" fmla="*/ 1194792 h 6862711"/>
              <a:gd name="connsiteX8" fmla="*/ 8144008 w 9160372"/>
              <a:gd name="connsiteY8" fmla="*/ 1691675 h 6862711"/>
              <a:gd name="connsiteX9" fmla="*/ 7930884 w 9160372"/>
              <a:gd name="connsiteY9" fmla="*/ 2272137 h 6862711"/>
              <a:gd name="connsiteX10" fmla="*/ 7804644 w 9160372"/>
              <a:gd name="connsiteY10" fmla="*/ 2735884 h 6862711"/>
              <a:gd name="connsiteX11" fmla="*/ 7730212 w 9160372"/>
              <a:gd name="connsiteY11" fmla="*/ 3314384 h 6862711"/>
              <a:gd name="connsiteX12" fmla="*/ 7650011 w 9160372"/>
              <a:gd name="connsiteY12" fmla="*/ 3802329 h 6862711"/>
              <a:gd name="connsiteX13" fmla="*/ 7598898 w 9160372"/>
              <a:gd name="connsiteY13" fmla="*/ 4286782 h 6862711"/>
              <a:gd name="connsiteX14" fmla="*/ 7591397 w 9160372"/>
              <a:gd name="connsiteY14" fmla="*/ 4558998 h 6862711"/>
              <a:gd name="connsiteX15" fmla="*/ 7614050 w 9160372"/>
              <a:gd name="connsiteY15" fmla="*/ 5016445 h 6862711"/>
              <a:gd name="connsiteX16" fmla="*/ 7642184 w 9160372"/>
              <a:gd name="connsiteY16" fmla="*/ 5372372 h 6862711"/>
              <a:gd name="connsiteX17" fmla="*/ 7735016 w 9160372"/>
              <a:gd name="connsiteY17" fmla="*/ 6059004 h 6862711"/>
              <a:gd name="connsiteX18" fmla="*/ 7979704 w 9160372"/>
              <a:gd name="connsiteY18" fmla="*/ 6860906 h 6862711"/>
              <a:gd name="connsiteX19" fmla="*/ 0 w 9160372"/>
              <a:gd name="connsiteY19" fmla="*/ 6862334 h 6862711"/>
              <a:gd name="connsiteX20" fmla="*/ 0 w 9160372"/>
              <a:gd name="connsiteY20" fmla="*/ 4334 h 6862711"/>
              <a:gd name="connsiteX0" fmla="*/ 0 w 9160372"/>
              <a:gd name="connsiteY0" fmla="*/ 4334 h 6862711"/>
              <a:gd name="connsiteX1" fmla="*/ 9133848 w 9160372"/>
              <a:gd name="connsiteY1" fmla="*/ 0 h 6862711"/>
              <a:gd name="connsiteX2" fmla="*/ 9137048 w 9160372"/>
              <a:gd name="connsiteY2" fmla="*/ 17334 h 6862711"/>
              <a:gd name="connsiteX3" fmla="*/ 9098044 w 9160372"/>
              <a:gd name="connsiteY3" fmla="*/ 69338 h 6862711"/>
              <a:gd name="connsiteX4" fmla="*/ 9048468 w 9160372"/>
              <a:gd name="connsiteY4" fmla="*/ 108341 h 6862711"/>
              <a:gd name="connsiteX5" fmla="*/ 8925371 w 9160372"/>
              <a:gd name="connsiteY5" fmla="*/ 328300 h 6862711"/>
              <a:gd name="connsiteX6" fmla="*/ 8782877 w 9160372"/>
              <a:gd name="connsiteY6" fmla="*/ 528843 h 6862711"/>
              <a:gd name="connsiteX7" fmla="*/ 8381297 w 9160372"/>
              <a:gd name="connsiteY7" fmla="*/ 1194792 h 6862711"/>
              <a:gd name="connsiteX8" fmla="*/ 8144008 w 9160372"/>
              <a:gd name="connsiteY8" fmla="*/ 1691675 h 6862711"/>
              <a:gd name="connsiteX9" fmla="*/ 7930884 w 9160372"/>
              <a:gd name="connsiteY9" fmla="*/ 2272137 h 6862711"/>
              <a:gd name="connsiteX10" fmla="*/ 7839412 w 9160372"/>
              <a:gd name="connsiteY10" fmla="*/ 2742837 h 6862711"/>
              <a:gd name="connsiteX11" fmla="*/ 7730212 w 9160372"/>
              <a:gd name="connsiteY11" fmla="*/ 3314384 h 6862711"/>
              <a:gd name="connsiteX12" fmla="*/ 7650011 w 9160372"/>
              <a:gd name="connsiteY12" fmla="*/ 3802329 h 6862711"/>
              <a:gd name="connsiteX13" fmla="*/ 7598898 w 9160372"/>
              <a:gd name="connsiteY13" fmla="*/ 4286782 h 6862711"/>
              <a:gd name="connsiteX14" fmla="*/ 7591397 w 9160372"/>
              <a:gd name="connsiteY14" fmla="*/ 4558998 h 6862711"/>
              <a:gd name="connsiteX15" fmla="*/ 7614050 w 9160372"/>
              <a:gd name="connsiteY15" fmla="*/ 5016445 h 6862711"/>
              <a:gd name="connsiteX16" fmla="*/ 7642184 w 9160372"/>
              <a:gd name="connsiteY16" fmla="*/ 5372372 h 6862711"/>
              <a:gd name="connsiteX17" fmla="*/ 7735016 w 9160372"/>
              <a:gd name="connsiteY17" fmla="*/ 6059004 h 6862711"/>
              <a:gd name="connsiteX18" fmla="*/ 7979704 w 9160372"/>
              <a:gd name="connsiteY18" fmla="*/ 6860906 h 6862711"/>
              <a:gd name="connsiteX19" fmla="*/ 0 w 9160372"/>
              <a:gd name="connsiteY19" fmla="*/ 6862334 h 6862711"/>
              <a:gd name="connsiteX20" fmla="*/ 0 w 9160372"/>
              <a:gd name="connsiteY20" fmla="*/ 4334 h 6862711"/>
              <a:gd name="connsiteX0" fmla="*/ 0 w 9160372"/>
              <a:gd name="connsiteY0" fmla="*/ 4334 h 6862711"/>
              <a:gd name="connsiteX1" fmla="*/ 9133848 w 9160372"/>
              <a:gd name="connsiteY1" fmla="*/ 0 h 6862711"/>
              <a:gd name="connsiteX2" fmla="*/ 9137048 w 9160372"/>
              <a:gd name="connsiteY2" fmla="*/ 17334 h 6862711"/>
              <a:gd name="connsiteX3" fmla="*/ 9098044 w 9160372"/>
              <a:gd name="connsiteY3" fmla="*/ 69338 h 6862711"/>
              <a:gd name="connsiteX4" fmla="*/ 9048468 w 9160372"/>
              <a:gd name="connsiteY4" fmla="*/ 108341 h 6862711"/>
              <a:gd name="connsiteX5" fmla="*/ 8925371 w 9160372"/>
              <a:gd name="connsiteY5" fmla="*/ 328300 h 6862711"/>
              <a:gd name="connsiteX6" fmla="*/ 8782877 w 9160372"/>
              <a:gd name="connsiteY6" fmla="*/ 528843 h 6862711"/>
              <a:gd name="connsiteX7" fmla="*/ 8381297 w 9160372"/>
              <a:gd name="connsiteY7" fmla="*/ 1194792 h 6862711"/>
              <a:gd name="connsiteX8" fmla="*/ 8144008 w 9160372"/>
              <a:gd name="connsiteY8" fmla="*/ 1691675 h 6862711"/>
              <a:gd name="connsiteX9" fmla="*/ 7955221 w 9160372"/>
              <a:gd name="connsiteY9" fmla="*/ 2282567 h 6862711"/>
              <a:gd name="connsiteX10" fmla="*/ 7839412 w 9160372"/>
              <a:gd name="connsiteY10" fmla="*/ 2742837 h 6862711"/>
              <a:gd name="connsiteX11" fmla="*/ 7730212 w 9160372"/>
              <a:gd name="connsiteY11" fmla="*/ 3314384 h 6862711"/>
              <a:gd name="connsiteX12" fmla="*/ 7650011 w 9160372"/>
              <a:gd name="connsiteY12" fmla="*/ 3802329 h 6862711"/>
              <a:gd name="connsiteX13" fmla="*/ 7598898 w 9160372"/>
              <a:gd name="connsiteY13" fmla="*/ 4286782 h 6862711"/>
              <a:gd name="connsiteX14" fmla="*/ 7591397 w 9160372"/>
              <a:gd name="connsiteY14" fmla="*/ 4558998 h 6862711"/>
              <a:gd name="connsiteX15" fmla="*/ 7614050 w 9160372"/>
              <a:gd name="connsiteY15" fmla="*/ 5016445 h 6862711"/>
              <a:gd name="connsiteX16" fmla="*/ 7642184 w 9160372"/>
              <a:gd name="connsiteY16" fmla="*/ 5372372 h 6862711"/>
              <a:gd name="connsiteX17" fmla="*/ 7735016 w 9160372"/>
              <a:gd name="connsiteY17" fmla="*/ 6059004 h 6862711"/>
              <a:gd name="connsiteX18" fmla="*/ 7979704 w 9160372"/>
              <a:gd name="connsiteY18" fmla="*/ 6860906 h 6862711"/>
              <a:gd name="connsiteX19" fmla="*/ 0 w 9160372"/>
              <a:gd name="connsiteY19" fmla="*/ 6862334 h 6862711"/>
              <a:gd name="connsiteX20" fmla="*/ 0 w 9160372"/>
              <a:gd name="connsiteY20" fmla="*/ 4334 h 6862711"/>
              <a:gd name="connsiteX0" fmla="*/ 0 w 9160372"/>
              <a:gd name="connsiteY0" fmla="*/ 4334 h 6862711"/>
              <a:gd name="connsiteX1" fmla="*/ 9133848 w 9160372"/>
              <a:gd name="connsiteY1" fmla="*/ 0 h 6862711"/>
              <a:gd name="connsiteX2" fmla="*/ 9137048 w 9160372"/>
              <a:gd name="connsiteY2" fmla="*/ 17334 h 6862711"/>
              <a:gd name="connsiteX3" fmla="*/ 9098044 w 9160372"/>
              <a:gd name="connsiteY3" fmla="*/ 69338 h 6862711"/>
              <a:gd name="connsiteX4" fmla="*/ 9048468 w 9160372"/>
              <a:gd name="connsiteY4" fmla="*/ 108341 h 6862711"/>
              <a:gd name="connsiteX5" fmla="*/ 8925371 w 9160372"/>
              <a:gd name="connsiteY5" fmla="*/ 328300 h 6862711"/>
              <a:gd name="connsiteX6" fmla="*/ 8782877 w 9160372"/>
              <a:gd name="connsiteY6" fmla="*/ 528843 h 6862711"/>
              <a:gd name="connsiteX7" fmla="*/ 8381297 w 9160372"/>
              <a:gd name="connsiteY7" fmla="*/ 1194792 h 6862711"/>
              <a:gd name="connsiteX8" fmla="*/ 8164869 w 9160372"/>
              <a:gd name="connsiteY8" fmla="*/ 1698629 h 6862711"/>
              <a:gd name="connsiteX9" fmla="*/ 7955221 w 9160372"/>
              <a:gd name="connsiteY9" fmla="*/ 2282567 h 6862711"/>
              <a:gd name="connsiteX10" fmla="*/ 7839412 w 9160372"/>
              <a:gd name="connsiteY10" fmla="*/ 2742837 h 6862711"/>
              <a:gd name="connsiteX11" fmla="*/ 7730212 w 9160372"/>
              <a:gd name="connsiteY11" fmla="*/ 3314384 h 6862711"/>
              <a:gd name="connsiteX12" fmla="*/ 7650011 w 9160372"/>
              <a:gd name="connsiteY12" fmla="*/ 3802329 h 6862711"/>
              <a:gd name="connsiteX13" fmla="*/ 7598898 w 9160372"/>
              <a:gd name="connsiteY13" fmla="*/ 4286782 h 6862711"/>
              <a:gd name="connsiteX14" fmla="*/ 7591397 w 9160372"/>
              <a:gd name="connsiteY14" fmla="*/ 4558998 h 6862711"/>
              <a:gd name="connsiteX15" fmla="*/ 7614050 w 9160372"/>
              <a:gd name="connsiteY15" fmla="*/ 5016445 h 6862711"/>
              <a:gd name="connsiteX16" fmla="*/ 7642184 w 9160372"/>
              <a:gd name="connsiteY16" fmla="*/ 5372372 h 6862711"/>
              <a:gd name="connsiteX17" fmla="*/ 7735016 w 9160372"/>
              <a:gd name="connsiteY17" fmla="*/ 6059004 h 6862711"/>
              <a:gd name="connsiteX18" fmla="*/ 7979704 w 9160372"/>
              <a:gd name="connsiteY18" fmla="*/ 6860906 h 6862711"/>
              <a:gd name="connsiteX19" fmla="*/ 0 w 9160372"/>
              <a:gd name="connsiteY19" fmla="*/ 6862334 h 6862711"/>
              <a:gd name="connsiteX20" fmla="*/ 0 w 9160372"/>
              <a:gd name="connsiteY20" fmla="*/ 4334 h 6862711"/>
              <a:gd name="connsiteX0" fmla="*/ 0 w 9160372"/>
              <a:gd name="connsiteY0" fmla="*/ 4334 h 6862711"/>
              <a:gd name="connsiteX1" fmla="*/ 9133848 w 9160372"/>
              <a:gd name="connsiteY1" fmla="*/ 0 h 6862711"/>
              <a:gd name="connsiteX2" fmla="*/ 9137048 w 9160372"/>
              <a:gd name="connsiteY2" fmla="*/ 17334 h 6862711"/>
              <a:gd name="connsiteX3" fmla="*/ 9098044 w 9160372"/>
              <a:gd name="connsiteY3" fmla="*/ 69338 h 6862711"/>
              <a:gd name="connsiteX4" fmla="*/ 9048468 w 9160372"/>
              <a:gd name="connsiteY4" fmla="*/ 108341 h 6862711"/>
              <a:gd name="connsiteX5" fmla="*/ 8925371 w 9160372"/>
              <a:gd name="connsiteY5" fmla="*/ 328300 h 6862711"/>
              <a:gd name="connsiteX6" fmla="*/ 8782877 w 9160372"/>
              <a:gd name="connsiteY6" fmla="*/ 528843 h 6862711"/>
              <a:gd name="connsiteX7" fmla="*/ 8395204 w 9160372"/>
              <a:gd name="connsiteY7" fmla="*/ 1205223 h 6862711"/>
              <a:gd name="connsiteX8" fmla="*/ 8164869 w 9160372"/>
              <a:gd name="connsiteY8" fmla="*/ 1698629 h 6862711"/>
              <a:gd name="connsiteX9" fmla="*/ 7955221 w 9160372"/>
              <a:gd name="connsiteY9" fmla="*/ 2282567 h 6862711"/>
              <a:gd name="connsiteX10" fmla="*/ 7839412 w 9160372"/>
              <a:gd name="connsiteY10" fmla="*/ 2742837 h 6862711"/>
              <a:gd name="connsiteX11" fmla="*/ 7730212 w 9160372"/>
              <a:gd name="connsiteY11" fmla="*/ 3314384 h 6862711"/>
              <a:gd name="connsiteX12" fmla="*/ 7650011 w 9160372"/>
              <a:gd name="connsiteY12" fmla="*/ 3802329 h 6862711"/>
              <a:gd name="connsiteX13" fmla="*/ 7598898 w 9160372"/>
              <a:gd name="connsiteY13" fmla="*/ 4286782 h 6862711"/>
              <a:gd name="connsiteX14" fmla="*/ 7591397 w 9160372"/>
              <a:gd name="connsiteY14" fmla="*/ 4558998 h 6862711"/>
              <a:gd name="connsiteX15" fmla="*/ 7614050 w 9160372"/>
              <a:gd name="connsiteY15" fmla="*/ 5016445 h 6862711"/>
              <a:gd name="connsiteX16" fmla="*/ 7642184 w 9160372"/>
              <a:gd name="connsiteY16" fmla="*/ 5372372 h 6862711"/>
              <a:gd name="connsiteX17" fmla="*/ 7735016 w 9160372"/>
              <a:gd name="connsiteY17" fmla="*/ 6059004 h 6862711"/>
              <a:gd name="connsiteX18" fmla="*/ 7979704 w 9160372"/>
              <a:gd name="connsiteY18" fmla="*/ 6860906 h 6862711"/>
              <a:gd name="connsiteX19" fmla="*/ 0 w 9160372"/>
              <a:gd name="connsiteY19" fmla="*/ 6862334 h 6862711"/>
              <a:gd name="connsiteX20" fmla="*/ 0 w 9160372"/>
              <a:gd name="connsiteY20" fmla="*/ 4334 h 6862711"/>
              <a:gd name="connsiteX0" fmla="*/ 0 w 9160372"/>
              <a:gd name="connsiteY0" fmla="*/ 4334 h 6862711"/>
              <a:gd name="connsiteX1" fmla="*/ 9133848 w 9160372"/>
              <a:gd name="connsiteY1" fmla="*/ 0 h 6862711"/>
              <a:gd name="connsiteX2" fmla="*/ 9137048 w 9160372"/>
              <a:gd name="connsiteY2" fmla="*/ 17334 h 6862711"/>
              <a:gd name="connsiteX3" fmla="*/ 9098044 w 9160372"/>
              <a:gd name="connsiteY3" fmla="*/ 69338 h 6862711"/>
              <a:gd name="connsiteX4" fmla="*/ 9072806 w 9160372"/>
              <a:gd name="connsiteY4" fmla="*/ 129202 h 6862711"/>
              <a:gd name="connsiteX5" fmla="*/ 8925371 w 9160372"/>
              <a:gd name="connsiteY5" fmla="*/ 328300 h 6862711"/>
              <a:gd name="connsiteX6" fmla="*/ 8782877 w 9160372"/>
              <a:gd name="connsiteY6" fmla="*/ 528843 h 6862711"/>
              <a:gd name="connsiteX7" fmla="*/ 8395204 w 9160372"/>
              <a:gd name="connsiteY7" fmla="*/ 1205223 h 6862711"/>
              <a:gd name="connsiteX8" fmla="*/ 8164869 w 9160372"/>
              <a:gd name="connsiteY8" fmla="*/ 1698629 h 6862711"/>
              <a:gd name="connsiteX9" fmla="*/ 7955221 w 9160372"/>
              <a:gd name="connsiteY9" fmla="*/ 2282567 h 6862711"/>
              <a:gd name="connsiteX10" fmla="*/ 7839412 w 9160372"/>
              <a:gd name="connsiteY10" fmla="*/ 2742837 h 6862711"/>
              <a:gd name="connsiteX11" fmla="*/ 7730212 w 9160372"/>
              <a:gd name="connsiteY11" fmla="*/ 3314384 h 6862711"/>
              <a:gd name="connsiteX12" fmla="*/ 7650011 w 9160372"/>
              <a:gd name="connsiteY12" fmla="*/ 3802329 h 6862711"/>
              <a:gd name="connsiteX13" fmla="*/ 7598898 w 9160372"/>
              <a:gd name="connsiteY13" fmla="*/ 4286782 h 6862711"/>
              <a:gd name="connsiteX14" fmla="*/ 7591397 w 9160372"/>
              <a:gd name="connsiteY14" fmla="*/ 4558998 h 6862711"/>
              <a:gd name="connsiteX15" fmla="*/ 7614050 w 9160372"/>
              <a:gd name="connsiteY15" fmla="*/ 5016445 h 6862711"/>
              <a:gd name="connsiteX16" fmla="*/ 7642184 w 9160372"/>
              <a:gd name="connsiteY16" fmla="*/ 5372372 h 6862711"/>
              <a:gd name="connsiteX17" fmla="*/ 7735016 w 9160372"/>
              <a:gd name="connsiteY17" fmla="*/ 6059004 h 6862711"/>
              <a:gd name="connsiteX18" fmla="*/ 7979704 w 9160372"/>
              <a:gd name="connsiteY18" fmla="*/ 6860906 h 6862711"/>
              <a:gd name="connsiteX19" fmla="*/ 0 w 9160372"/>
              <a:gd name="connsiteY19" fmla="*/ 6862334 h 6862711"/>
              <a:gd name="connsiteX20" fmla="*/ 0 w 9160372"/>
              <a:gd name="connsiteY20" fmla="*/ 4334 h 6862711"/>
              <a:gd name="connsiteX0" fmla="*/ 0 w 9800832"/>
              <a:gd name="connsiteY0" fmla="*/ 4334 h 6862711"/>
              <a:gd name="connsiteX1" fmla="*/ 9133848 w 9800832"/>
              <a:gd name="connsiteY1" fmla="*/ 0 h 6862711"/>
              <a:gd name="connsiteX2" fmla="*/ 9098044 w 9800832"/>
              <a:gd name="connsiteY2" fmla="*/ 69338 h 6862711"/>
              <a:gd name="connsiteX3" fmla="*/ 9072806 w 9800832"/>
              <a:gd name="connsiteY3" fmla="*/ 129202 h 6862711"/>
              <a:gd name="connsiteX4" fmla="*/ 8925371 w 9800832"/>
              <a:gd name="connsiteY4" fmla="*/ 328300 h 6862711"/>
              <a:gd name="connsiteX5" fmla="*/ 8782877 w 9800832"/>
              <a:gd name="connsiteY5" fmla="*/ 528843 h 6862711"/>
              <a:gd name="connsiteX6" fmla="*/ 8395204 w 9800832"/>
              <a:gd name="connsiteY6" fmla="*/ 1205223 h 6862711"/>
              <a:gd name="connsiteX7" fmla="*/ 8164869 w 9800832"/>
              <a:gd name="connsiteY7" fmla="*/ 1698629 h 6862711"/>
              <a:gd name="connsiteX8" fmla="*/ 7955221 w 9800832"/>
              <a:gd name="connsiteY8" fmla="*/ 2282567 h 6862711"/>
              <a:gd name="connsiteX9" fmla="*/ 7839412 w 9800832"/>
              <a:gd name="connsiteY9" fmla="*/ 2742837 h 6862711"/>
              <a:gd name="connsiteX10" fmla="*/ 7730212 w 9800832"/>
              <a:gd name="connsiteY10" fmla="*/ 3314384 h 6862711"/>
              <a:gd name="connsiteX11" fmla="*/ 7650011 w 9800832"/>
              <a:gd name="connsiteY11" fmla="*/ 3802329 h 6862711"/>
              <a:gd name="connsiteX12" fmla="*/ 7598898 w 9800832"/>
              <a:gd name="connsiteY12" fmla="*/ 4286782 h 6862711"/>
              <a:gd name="connsiteX13" fmla="*/ 7591397 w 9800832"/>
              <a:gd name="connsiteY13" fmla="*/ 4558998 h 6862711"/>
              <a:gd name="connsiteX14" fmla="*/ 7614050 w 9800832"/>
              <a:gd name="connsiteY14" fmla="*/ 5016445 h 6862711"/>
              <a:gd name="connsiteX15" fmla="*/ 7642184 w 9800832"/>
              <a:gd name="connsiteY15" fmla="*/ 5372372 h 6862711"/>
              <a:gd name="connsiteX16" fmla="*/ 7735016 w 9800832"/>
              <a:gd name="connsiteY16" fmla="*/ 6059004 h 6862711"/>
              <a:gd name="connsiteX17" fmla="*/ 7979704 w 9800832"/>
              <a:gd name="connsiteY17" fmla="*/ 6860906 h 6862711"/>
              <a:gd name="connsiteX18" fmla="*/ 0 w 9800832"/>
              <a:gd name="connsiteY18" fmla="*/ 6862334 h 6862711"/>
              <a:gd name="connsiteX19" fmla="*/ 0 w 9800832"/>
              <a:gd name="connsiteY19" fmla="*/ 4334 h 6862711"/>
              <a:gd name="connsiteX0" fmla="*/ 0 w 9797920"/>
              <a:gd name="connsiteY0" fmla="*/ 4334 h 6862711"/>
              <a:gd name="connsiteX1" fmla="*/ 9133848 w 9797920"/>
              <a:gd name="connsiteY1" fmla="*/ 0 h 6862711"/>
              <a:gd name="connsiteX2" fmla="*/ 9072806 w 9797920"/>
              <a:gd name="connsiteY2" fmla="*/ 129202 h 6862711"/>
              <a:gd name="connsiteX3" fmla="*/ 8925371 w 9797920"/>
              <a:gd name="connsiteY3" fmla="*/ 328300 h 6862711"/>
              <a:gd name="connsiteX4" fmla="*/ 8782877 w 9797920"/>
              <a:gd name="connsiteY4" fmla="*/ 528843 h 6862711"/>
              <a:gd name="connsiteX5" fmla="*/ 8395204 w 9797920"/>
              <a:gd name="connsiteY5" fmla="*/ 1205223 h 6862711"/>
              <a:gd name="connsiteX6" fmla="*/ 8164869 w 9797920"/>
              <a:gd name="connsiteY6" fmla="*/ 1698629 h 6862711"/>
              <a:gd name="connsiteX7" fmla="*/ 7955221 w 9797920"/>
              <a:gd name="connsiteY7" fmla="*/ 2282567 h 6862711"/>
              <a:gd name="connsiteX8" fmla="*/ 7839412 w 9797920"/>
              <a:gd name="connsiteY8" fmla="*/ 2742837 h 6862711"/>
              <a:gd name="connsiteX9" fmla="*/ 7730212 w 9797920"/>
              <a:gd name="connsiteY9" fmla="*/ 3314384 h 6862711"/>
              <a:gd name="connsiteX10" fmla="*/ 7650011 w 9797920"/>
              <a:gd name="connsiteY10" fmla="*/ 3802329 h 6862711"/>
              <a:gd name="connsiteX11" fmla="*/ 7598898 w 9797920"/>
              <a:gd name="connsiteY11" fmla="*/ 4286782 h 6862711"/>
              <a:gd name="connsiteX12" fmla="*/ 7591397 w 9797920"/>
              <a:gd name="connsiteY12" fmla="*/ 4558998 h 6862711"/>
              <a:gd name="connsiteX13" fmla="*/ 7614050 w 9797920"/>
              <a:gd name="connsiteY13" fmla="*/ 5016445 h 6862711"/>
              <a:gd name="connsiteX14" fmla="*/ 7642184 w 9797920"/>
              <a:gd name="connsiteY14" fmla="*/ 5372372 h 6862711"/>
              <a:gd name="connsiteX15" fmla="*/ 7735016 w 9797920"/>
              <a:gd name="connsiteY15" fmla="*/ 6059004 h 6862711"/>
              <a:gd name="connsiteX16" fmla="*/ 7979704 w 9797920"/>
              <a:gd name="connsiteY16" fmla="*/ 6860906 h 6862711"/>
              <a:gd name="connsiteX17" fmla="*/ 0 w 9797920"/>
              <a:gd name="connsiteY17" fmla="*/ 6862334 h 6862711"/>
              <a:gd name="connsiteX18" fmla="*/ 0 w 9797920"/>
              <a:gd name="connsiteY18" fmla="*/ 4334 h 6862711"/>
              <a:gd name="connsiteX0" fmla="*/ 0 w 9756456"/>
              <a:gd name="connsiteY0" fmla="*/ 4334 h 6862711"/>
              <a:gd name="connsiteX1" fmla="*/ 9133848 w 9756456"/>
              <a:gd name="connsiteY1" fmla="*/ 0 h 6862711"/>
              <a:gd name="connsiteX2" fmla="*/ 8925371 w 9756456"/>
              <a:gd name="connsiteY2" fmla="*/ 328300 h 6862711"/>
              <a:gd name="connsiteX3" fmla="*/ 8782877 w 9756456"/>
              <a:gd name="connsiteY3" fmla="*/ 528843 h 6862711"/>
              <a:gd name="connsiteX4" fmla="*/ 8395204 w 9756456"/>
              <a:gd name="connsiteY4" fmla="*/ 1205223 h 6862711"/>
              <a:gd name="connsiteX5" fmla="*/ 8164869 w 9756456"/>
              <a:gd name="connsiteY5" fmla="*/ 1698629 h 6862711"/>
              <a:gd name="connsiteX6" fmla="*/ 7955221 w 9756456"/>
              <a:gd name="connsiteY6" fmla="*/ 2282567 h 6862711"/>
              <a:gd name="connsiteX7" fmla="*/ 7839412 w 9756456"/>
              <a:gd name="connsiteY7" fmla="*/ 2742837 h 6862711"/>
              <a:gd name="connsiteX8" fmla="*/ 7730212 w 9756456"/>
              <a:gd name="connsiteY8" fmla="*/ 3314384 h 6862711"/>
              <a:gd name="connsiteX9" fmla="*/ 7650011 w 9756456"/>
              <a:gd name="connsiteY9" fmla="*/ 3802329 h 6862711"/>
              <a:gd name="connsiteX10" fmla="*/ 7598898 w 9756456"/>
              <a:gd name="connsiteY10" fmla="*/ 4286782 h 6862711"/>
              <a:gd name="connsiteX11" fmla="*/ 7591397 w 9756456"/>
              <a:gd name="connsiteY11" fmla="*/ 4558998 h 6862711"/>
              <a:gd name="connsiteX12" fmla="*/ 7614050 w 9756456"/>
              <a:gd name="connsiteY12" fmla="*/ 5016445 h 6862711"/>
              <a:gd name="connsiteX13" fmla="*/ 7642184 w 9756456"/>
              <a:gd name="connsiteY13" fmla="*/ 5372372 h 6862711"/>
              <a:gd name="connsiteX14" fmla="*/ 7735016 w 9756456"/>
              <a:gd name="connsiteY14" fmla="*/ 6059004 h 6862711"/>
              <a:gd name="connsiteX15" fmla="*/ 7979704 w 9756456"/>
              <a:gd name="connsiteY15" fmla="*/ 6860906 h 6862711"/>
              <a:gd name="connsiteX16" fmla="*/ 0 w 9756456"/>
              <a:gd name="connsiteY16" fmla="*/ 6862334 h 6862711"/>
              <a:gd name="connsiteX17" fmla="*/ 0 w 9756456"/>
              <a:gd name="connsiteY17" fmla="*/ 4334 h 6862711"/>
              <a:gd name="connsiteX0" fmla="*/ 0 w 9793434"/>
              <a:gd name="connsiteY0" fmla="*/ 4334 h 6862711"/>
              <a:gd name="connsiteX1" fmla="*/ 9133848 w 9793434"/>
              <a:gd name="connsiteY1" fmla="*/ 0 h 6862711"/>
              <a:gd name="connsiteX2" fmla="*/ 8925371 w 9793434"/>
              <a:gd name="connsiteY2" fmla="*/ 328300 h 6862711"/>
              <a:gd name="connsiteX3" fmla="*/ 8782877 w 9793434"/>
              <a:gd name="connsiteY3" fmla="*/ 528843 h 6862711"/>
              <a:gd name="connsiteX4" fmla="*/ 8395204 w 9793434"/>
              <a:gd name="connsiteY4" fmla="*/ 1205223 h 6862711"/>
              <a:gd name="connsiteX5" fmla="*/ 8164869 w 9793434"/>
              <a:gd name="connsiteY5" fmla="*/ 1698629 h 6862711"/>
              <a:gd name="connsiteX6" fmla="*/ 7955221 w 9793434"/>
              <a:gd name="connsiteY6" fmla="*/ 2282567 h 6862711"/>
              <a:gd name="connsiteX7" fmla="*/ 7839412 w 9793434"/>
              <a:gd name="connsiteY7" fmla="*/ 2742837 h 6862711"/>
              <a:gd name="connsiteX8" fmla="*/ 7730212 w 9793434"/>
              <a:gd name="connsiteY8" fmla="*/ 3314384 h 6862711"/>
              <a:gd name="connsiteX9" fmla="*/ 7650011 w 9793434"/>
              <a:gd name="connsiteY9" fmla="*/ 3802329 h 6862711"/>
              <a:gd name="connsiteX10" fmla="*/ 7598898 w 9793434"/>
              <a:gd name="connsiteY10" fmla="*/ 4286782 h 6862711"/>
              <a:gd name="connsiteX11" fmla="*/ 7591397 w 9793434"/>
              <a:gd name="connsiteY11" fmla="*/ 4558998 h 6862711"/>
              <a:gd name="connsiteX12" fmla="*/ 7614050 w 9793434"/>
              <a:gd name="connsiteY12" fmla="*/ 5016445 h 6862711"/>
              <a:gd name="connsiteX13" fmla="*/ 7642184 w 9793434"/>
              <a:gd name="connsiteY13" fmla="*/ 5372372 h 6862711"/>
              <a:gd name="connsiteX14" fmla="*/ 7735016 w 9793434"/>
              <a:gd name="connsiteY14" fmla="*/ 6059004 h 6862711"/>
              <a:gd name="connsiteX15" fmla="*/ 7979704 w 9793434"/>
              <a:gd name="connsiteY15" fmla="*/ 6860906 h 6862711"/>
              <a:gd name="connsiteX16" fmla="*/ 0 w 9793434"/>
              <a:gd name="connsiteY16" fmla="*/ 6862334 h 6862711"/>
              <a:gd name="connsiteX17" fmla="*/ 0 w 9793434"/>
              <a:gd name="connsiteY17" fmla="*/ 4334 h 6862711"/>
              <a:gd name="connsiteX0" fmla="*/ 0 w 9794316"/>
              <a:gd name="connsiteY0" fmla="*/ 4334 h 6862711"/>
              <a:gd name="connsiteX1" fmla="*/ 9133848 w 9794316"/>
              <a:gd name="connsiteY1" fmla="*/ 0 h 6862711"/>
              <a:gd name="connsiteX2" fmla="*/ 8928848 w 9794316"/>
              <a:gd name="connsiteY2" fmla="*/ 321346 h 6862711"/>
              <a:gd name="connsiteX3" fmla="*/ 8782877 w 9794316"/>
              <a:gd name="connsiteY3" fmla="*/ 528843 h 6862711"/>
              <a:gd name="connsiteX4" fmla="*/ 8395204 w 9794316"/>
              <a:gd name="connsiteY4" fmla="*/ 1205223 h 6862711"/>
              <a:gd name="connsiteX5" fmla="*/ 8164869 w 9794316"/>
              <a:gd name="connsiteY5" fmla="*/ 1698629 h 6862711"/>
              <a:gd name="connsiteX6" fmla="*/ 7955221 w 9794316"/>
              <a:gd name="connsiteY6" fmla="*/ 2282567 h 6862711"/>
              <a:gd name="connsiteX7" fmla="*/ 7839412 w 9794316"/>
              <a:gd name="connsiteY7" fmla="*/ 2742837 h 6862711"/>
              <a:gd name="connsiteX8" fmla="*/ 7730212 w 9794316"/>
              <a:gd name="connsiteY8" fmla="*/ 3314384 h 6862711"/>
              <a:gd name="connsiteX9" fmla="*/ 7650011 w 9794316"/>
              <a:gd name="connsiteY9" fmla="*/ 3802329 h 6862711"/>
              <a:gd name="connsiteX10" fmla="*/ 7598898 w 9794316"/>
              <a:gd name="connsiteY10" fmla="*/ 4286782 h 6862711"/>
              <a:gd name="connsiteX11" fmla="*/ 7591397 w 9794316"/>
              <a:gd name="connsiteY11" fmla="*/ 4558998 h 6862711"/>
              <a:gd name="connsiteX12" fmla="*/ 7614050 w 9794316"/>
              <a:gd name="connsiteY12" fmla="*/ 5016445 h 6862711"/>
              <a:gd name="connsiteX13" fmla="*/ 7642184 w 9794316"/>
              <a:gd name="connsiteY13" fmla="*/ 5372372 h 6862711"/>
              <a:gd name="connsiteX14" fmla="*/ 7735016 w 9794316"/>
              <a:gd name="connsiteY14" fmla="*/ 6059004 h 6862711"/>
              <a:gd name="connsiteX15" fmla="*/ 7979704 w 9794316"/>
              <a:gd name="connsiteY15" fmla="*/ 6860906 h 6862711"/>
              <a:gd name="connsiteX16" fmla="*/ 0 w 9794316"/>
              <a:gd name="connsiteY16" fmla="*/ 6862334 h 6862711"/>
              <a:gd name="connsiteX17" fmla="*/ 0 w 9794316"/>
              <a:gd name="connsiteY17" fmla="*/ 4334 h 6862711"/>
              <a:gd name="connsiteX0" fmla="*/ 0 w 9133848"/>
              <a:gd name="connsiteY0" fmla="*/ 4334 h 6862711"/>
              <a:gd name="connsiteX1" fmla="*/ 9133848 w 9133848"/>
              <a:gd name="connsiteY1" fmla="*/ 0 h 6862711"/>
              <a:gd name="connsiteX2" fmla="*/ 8928848 w 9133848"/>
              <a:gd name="connsiteY2" fmla="*/ 321346 h 6862711"/>
              <a:gd name="connsiteX3" fmla="*/ 8782877 w 9133848"/>
              <a:gd name="connsiteY3" fmla="*/ 528843 h 6862711"/>
              <a:gd name="connsiteX4" fmla="*/ 8395204 w 9133848"/>
              <a:gd name="connsiteY4" fmla="*/ 1205223 h 6862711"/>
              <a:gd name="connsiteX5" fmla="*/ 8164869 w 9133848"/>
              <a:gd name="connsiteY5" fmla="*/ 1698629 h 6862711"/>
              <a:gd name="connsiteX6" fmla="*/ 7955221 w 9133848"/>
              <a:gd name="connsiteY6" fmla="*/ 2282567 h 6862711"/>
              <a:gd name="connsiteX7" fmla="*/ 7839412 w 9133848"/>
              <a:gd name="connsiteY7" fmla="*/ 2742837 h 6862711"/>
              <a:gd name="connsiteX8" fmla="*/ 7730212 w 9133848"/>
              <a:gd name="connsiteY8" fmla="*/ 3314384 h 6862711"/>
              <a:gd name="connsiteX9" fmla="*/ 7650011 w 9133848"/>
              <a:gd name="connsiteY9" fmla="*/ 3802329 h 6862711"/>
              <a:gd name="connsiteX10" fmla="*/ 7598898 w 9133848"/>
              <a:gd name="connsiteY10" fmla="*/ 4286782 h 6862711"/>
              <a:gd name="connsiteX11" fmla="*/ 7591397 w 9133848"/>
              <a:gd name="connsiteY11" fmla="*/ 4558998 h 6862711"/>
              <a:gd name="connsiteX12" fmla="*/ 7614050 w 9133848"/>
              <a:gd name="connsiteY12" fmla="*/ 5016445 h 6862711"/>
              <a:gd name="connsiteX13" fmla="*/ 7642184 w 9133848"/>
              <a:gd name="connsiteY13" fmla="*/ 5372372 h 6862711"/>
              <a:gd name="connsiteX14" fmla="*/ 7735016 w 9133848"/>
              <a:gd name="connsiteY14" fmla="*/ 6059004 h 6862711"/>
              <a:gd name="connsiteX15" fmla="*/ 7979704 w 9133848"/>
              <a:gd name="connsiteY15" fmla="*/ 6860906 h 6862711"/>
              <a:gd name="connsiteX16" fmla="*/ 0 w 9133848"/>
              <a:gd name="connsiteY16" fmla="*/ 6862334 h 6862711"/>
              <a:gd name="connsiteX17" fmla="*/ 0 w 9133848"/>
              <a:gd name="connsiteY17" fmla="*/ 4334 h 6862711"/>
              <a:gd name="connsiteX0" fmla="*/ 0 w 9169428"/>
              <a:gd name="connsiteY0" fmla="*/ 0 h 6858377"/>
              <a:gd name="connsiteX1" fmla="*/ 9169428 w 9169428"/>
              <a:gd name="connsiteY1" fmla="*/ 2782 h 6858377"/>
              <a:gd name="connsiteX2" fmla="*/ 8928848 w 9169428"/>
              <a:gd name="connsiteY2" fmla="*/ 317012 h 6858377"/>
              <a:gd name="connsiteX3" fmla="*/ 8782877 w 9169428"/>
              <a:gd name="connsiteY3" fmla="*/ 524509 h 6858377"/>
              <a:gd name="connsiteX4" fmla="*/ 8395204 w 9169428"/>
              <a:gd name="connsiteY4" fmla="*/ 1200889 h 6858377"/>
              <a:gd name="connsiteX5" fmla="*/ 8164869 w 9169428"/>
              <a:gd name="connsiteY5" fmla="*/ 1694295 h 6858377"/>
              <a:gd name="connsiteX6" fmla="*/ 7955221 w 9169428"/>
              <a:gd name="connsiteY6" fmla="*/ 2278233 h 6858377"/>
              <a:gd name="connsiteX7" fmla="*/ 7839412 w 9169428"/>
              <a:gd name="connsiteY7" fmla="*/ 2738503 h 6858377"/>
              <a:gd name="connsiteX8" fmla="*/ 7730212 w 9169428"/>
              <a:gd name="connsiteY8" fmla="*/ 3310050 h 6858377"/>
              <a:gd name="connsiteX9" fmla="*/ 7650011 w 9169428"/>
              <a:gd name="connsiteY9" fmla="*/ 3797995 h 6858377"/>
              <a:gd name="connsiteX10" fmla="*/ 7598898 w 9169428"/>
              <a:gd name="connsiteY10" fmla="*/ 4282448 h 6858377"/>
              <a:gd name="connsiteX11" fmla="*/ 7591397 w 9169428"/>
              <a:gd name="connsiteY11" fmla="*/ 4554664 h 6858377"/>
              <a:gd name="connsiteX12" fmla="*/ 7614050 w 9169428"/>
              <a:gd name="connsiteY12" fmla="*/ 5012111 h 6858377"/>
              <a:gd name="connsiteX13" fmla="*/ 7642184 w 9169428"/>
              <a:gd name="connsiteY13" fmla="*/ 5368038 h 6858377"/>
              <a:gd name="connsiteX14" fmla="*/ 7735016 w 9169428"/>
              <a:gd name="connsiteY14" fmla="*/ 6054670 h 6858377"/>
              <a:gd name="connsiteX15" fmla="*/ 7979704 w 9169428"/>
              <a:gd name="connsiteY15" fmla="*/ 6856572 h 6858377"/>
              <a:gd name="connsiteX16" fmla="*/ 0 w 9169428"/>
              <a:gd name="connsiteY16" fmla="*/ 6858000 h 6858377"/>
              <a:gd name="connsiteX17" fmla="*/ 0 w 9169428"/>
              <a:gd name="connsiteY17" fmla="*/ 0 h 6858377"/>
              <a:gd name="connsiteX0" fmla="*/ 0 w 9169428"/>
              <a:gd name="connsiteY0" fmla="*/ 0 h 6858377"/>
              <a:gd name="connsiteX1" fmla="*/ 9169428 w 9169428"/>
              <a:gd name="connsiteY1" fmla="*/ 2782 h 6858377"/>
              <a:gd name="connsiteX2" fmla="*/ 8928848 w 9169428"/>
              <a:gd name="connsiteY2" fmla="*/ 317012 h 6858377"/>
              <a:gd name="connsiteX3" fmla="*/ 8782877 w 9169428"/>
              <a:gd name="connsiteY3" fmla="*/ 524509 h 6858377"/>
              <a:gd name="connsiteX4" fmla="*/ 8395204 w 9169428"/>
              <a:gd name="connsiteY4" fmla="*/ 1200889 h 6858377"/>
              <a:gd name="connsiteX5" fmla="*/ 8164869 w 9169428"/>
              <a:gd name="connsiteY5" fmla="*/ 1694295 h 6858377"/>
              <a:gd name="connsiteX6" fmla="*/ 7955221 w 9169428"/>
              <a:gd name="connsiteY6" fmla="*/ 2278233 h 6858377"/>
              <a:gd name="connsiteX7" fmla="*/ 7839412 w 9169428"/>
              <a:gd name="connsiteY7" fmla="*/ 2738503 h 6858377"/>
              <a:gd name="connsiteX8" fmla="*/ 7730212 w 9169428"/>
              <a:gd name="connsiteY8" fmla="*/ 3310050 h 6858377"/>
              <a:gd name="connsiteX9" fmla="*/ 7650011 w 9169428"/>
              <a:gd name="connsiteY9" fmla="*/ 3797995 h 6858377"/>
              <a:gd name="connsiteX10" fmla="*/ 7598898 w 9169428"/>
              <a:gd name="connsiteY10" fmla="*/ 4282448 h 6858377"/>
              <a:gd name="connsiteX11" fmla="*/ 7591397 w 9169428"/>
              <a:gd name="connsiteY11" fmla="*/ 4554664 h 6858377"/>
              <a:gd name="connsiteX12" fmla="*/ 7614050 w 9169428"/>
              <a:gd name="connsiteY12" fmla="*/ 5012111 h 6858377"/>
              <a:gd name="connsiteX13" fmla="*/ 7642184 w 9169428"/>
              <a:gd name="connsiteY13" fmla="*/ 5368038 h 6858377"/>
              <a:gd name="connsiteX14" fmla="*/ 7735016 w 9169428"/>
              <a:gd name="connsiteY14" fmla="*/ 6054670 h 6858377"/>
              <a:gd name="connsiteX15" fmla="*/ 7979704 w 9169428"/>
              <a:gd name="connsiteY15" fmla="*/ 6856572 h 6858377"/>
              <a:gd name="connsiteX16" fmla="*/ 0 w 9169428"/>
              <a:gd name="connsiteY16" fmla="*/ 6858000 h 6858377"/>
              <a:gd name="connsiteX17" fmla="*/ 0 w 9169428"/>
              <a:gd name="connsiteY17" fmla="*/ 0 h 685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69428" h="6858377">
                <a:moveTo>
                  <a:pt x="0" y="0"/>
                </a:moveTo>
                <a:lnTo>
                  <a:pt x="9169428" y="2782"/>
                </a:lnTo>
                <a:cubicBezTo>
                  <a:pt x="8933843" y="310776"/>
                  <a:pt x="8993273" y="230058"/>
                  <a:pt x="8928848" y="317012"/>
                </a:cubicBezTo>
                <a:cubicBezTo>
                  <a:pt x="8864423" y="403967"/>
                  <a:pt x="8885440" y="368498"/>
                  <a:pt x="8782877" y="524509"/>
                </a:cubicBezTo>
                <a:cubicBezTo>
                  <a:pt x="8620899" y="746247"/>
                  <a:pt x="8498205" y="1005925"/>
                  <a:pt x="8395204" y="1200889"/>
                </a:cubicBezTo>
                <a:cubicBezTo>
                  <a:pt x="8292203" y="1395853"/>
                  <a:pt x="8231115" y="1512207"/>
                  <a:pt x="8164869" y="1694295"/>
                </a:cubicBezTo>
                <a:cubicBezTo>
                  <a:pt x="8046337" y="1979763"/>
                  <a:pt x="8083858" y="1854475"/>
                  <a:pt x="7955221" y="2278233"/>
                </a:cubicBezTo>
                <a:cubicBezTo>
                  <a:pt x="7900501" y="2450382"/>
                  <a:pt x="7876914" y="2566534"/>
                  <a:pt x="7839412" y="2738503"/>
                </a:cubicBezTo>
                <a:cubicBezTo>
                  <a:pt x="7801911" y="2910473"/>
                  <a:pt x="7761779" y="3133468"/>
                  <a:pt x="7730212" y="3310050"/>
                </a:cubicBezTo>
                <a:cubicBezTo>
                  <a:pt x="7698645" y="3486632"/>
                  <a:pt x="7671897" y="3635929"/>
                  <a:pt x="7650011" y="3797995"/>
                </a:cubicBezTo>
                <a:cubicBezTo>
                  <a:pt x="7628125" y="3960061"/>
                  <a:pt x="7608667" y="4156337"/>
                  <a:pt x="7598898" y="4282448"/>
                </a:cubicBezTo>
                <a:cubicBezTo>
                  <a:pt x="7589129" y="4408559"/>
                  <a:pt x="7588772" y="4316724"/>
                  <a:pt x="7591397" y="4554664"/>
                </a:cubicBezTo>
                <a:cubicBezTo>
                  <a:pt x="7591397" y="4677494"/>
                  <a:pt x="7605586" y="4876549"/>
                  <a:pt x="7614050" y="5012111"/>
                </a:cubicBezTo>
                <a:cubicBezTo>
                  <a:pt x="7622514" y="5147673"/>
                  <a:pt x="7618140" y="5203674"/>
                  <a:pt x="7642184" y="5368038"/>
                </a:cubicBezTo>
                <a:cubicBezTo>
                  <a:pt x="7665789" y="5532402"/>
                  <a:pt x="7678763" y="5806581"/>
                  <a:pt x="7735016" y="6054670"/>
                </a:cubicBezTo>
                <a:cubicBezTo>
                  <a:pt x="7791269" y="6302759"/>
                  <a:pt x="7928454" y="6719272"/>
                  <a:pt x="7979704" y="6856572"/>
                </a:cubicBezTo>
                <a:cubicBezTo>
                  <a:pt x="6679903" y="6862870"/>
                  <a:pt x="7939892" y="6850027"/>
                  <a:pt x="0" y="6858000"/>
                </a:cubicBezTo>
                <a:lnTo>
                  <a:pt x="0" y="0"/>
                </a:lnTo>
                <a:close/>
              </a:path>
            </a:pathLst>
          </a:custGeom>
        </p:spPr>
        <p:txBody>
          <a:bodyPr/>
          <a:lstStyle>
            <a:lvl1pPr>
              <a:defRPr/>
            </a:lvl1pPr>
          </a:lstStyle>
          <a:p>
            <a:r>
              <a:rPr lang="nl-NL" dirty="0"/>
              <a:t>Afbeelding met witte ronding</a:t>
            </a:r>
          </a:p>
          <a:p>
            <a:r>
              <a:rPr lang="nl-NL" dirty="0"/>
              <a:t>Klik op het pictogram als u een afbeelding wilt toevoegen</a:t>
            </a:r>
            <a:endParaRPr lang="nl-BE" dirty="0"/>
          </a:p>
        </p:txBody>
      </p:sp>
    </p:spTree>
    <p:extLst>
      <p:ext uri="{BB962C8B-B14F-4D97-AF65-F5344CB8AC3E}">
        <p14:creationId xmlns:p14="http://schemas.microsoft.com/office/powerpoint/2010/main" val="20710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a:t>Klik om de stijl te bewerken</a:t>
            </a:r>
            <a:endParaRPr lang="nl-BE"/>
          </a:p>
        </p:txBody>
      </p:sp>
      <p:sp>
        <p:nvSpPr>
          <p:cNvPr id="3" name="Ond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58C3D4D7-6B66-4B8B-82E6-E3045367E76F}" type="datetimeFigureOut">
              <a:rPr lang="nl-BE" smtClean="0"/>
              <a:t>13/09/2016</a:t>
            </a:fld>
            <a:endParaRPr lang="nl-BE" dirty="0"/>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BE" dirty="0"/>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7971E416-A73B-488D-ABFB-B2C24AB9EE30}" type="slidenum">
              <a:rPr lang="nl-BE" smtClean="0"/>
              <a:t>‹nr.›</a:t>
            </a:fld>
            <a:endParaRPr lang="nl-BE" dirty="0"/>
          </a:p>
        </p:txBody>
      </p:sp>
    </p:spTree>
    <p:extLst>
      <p:ext uri="{BB962C8B-B14F-4D97-AF65-F5344CB8AC3E}">
        <p14:creationId xmlns:p14="http://schemas.microsoft.com/office/powerpoint/2010/main" val="3001090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al 6"/>
          <p:cNvSpPr/>
          <p:nvPr/>
        </p:nvSpPr>
        <p:spPr>
          <a:xfrm>
            <a:off x="10119091" y="-1953059"/>
            <a:ext cx="14459664" cy="12954584"/>
          </a:xfrm>
          <a:prstGeom prst="ellipse">
            <a:avLst/>
          </a:prstGeom>
          <a:gradFill>
            <a:gsLst>
              <a:gs pos="0">
                <a:schemeClr val="accent1">
                  <a:tint val="66000"/>
                  <a:satMod val="160000"/>
                  <a:alpha val="0"/>
                  <a:lumMod val="0"/>
                  <a:lumOff val="100000"/>
                </a:schemeClr>
              </a:gs>
              <a:gs pos="0">
                <a:schemeClr val="bg1">
                  <a:lumMod val="75000"/>
                </a:schemeClr>
              </a:gs>
              <a:gs pos="4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dirty="0"/>
          </a:p>
        </p:txBody>
      </p:sp>
      <p:pic>
        <p:nvPicPr>
          <p:cNvPr id="8" name="Afbeelding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4373" y="5472656"/>
            <a:ext cx="1536171" cy="1152128"/>
          </a:xfrm>
          <a:prstGeom prst="rect">
            <a:avLst/>
          </a:prstGeom>
        </p:spPr>
      </p:pic>
    </p:spTree>
    <p:extLst>
      <p:ext uri="{BB962C8B-B14F-4D97-AF65-F5344CB8AC3E}">
        <p14:creationId xmlns:p14="http://schemas.microsoft.com/office/powerpoint/2010/main" val="2544715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463040" y="796413"/>
            <a:ext cx="9674352" cy="5961973"/>
          </a:xfrm>
        </p:spPr>
        <p:txBody>
          <a:bodyPr/>
          <a:lstStyle/>
          <a:p>
            <a:r>
              <a:rPr lang="nl-BE" sz="8000" b="1" dirty="0">
                <a:solidFill>
                  <a:schemeClr val="accent4">
                    <a:lumMod val="50000"/>
                  </a:schemeClr>
                </a:solidFill>
                <a:latin typeface="Baskerville Old Face" panose="02020602080505020303" pitchFamily="18" charset="0"/>
              </a:rPr>
              <a:t>Tips en tricks bij </a:t>
            </a:r>
            <a:r>
              <a:rPr lang="nl-BE" sz="8000" b="1" dirty="0" err="1">
                <a:solidFill>
                  <a:schemeClr val="accent4">
                    <a:lumMod val="50000"/>
                  </a:schemeClr>
                </a:solidFill>
                <a:latin typeface="Baskerville Old Face" panose="02020602080505020303" pitchFamily="18" charset="0"/>
              </a:rPr>
              <a:t>cultuursensitieve</a:t>
            </a:r>
            <a:r>
              <a:rPr lang="nl-BE" sz="8000" b="1" dirty="0">
                <a:solidFill>
                  <a:schemeClr val="accent4">
                    <a:lumMod val="50000"/>
                  </a:schemeClr>
                </a:solidFill>
                <a:latin typeface="Baskerville Old Face" panose="02020602080505020303" pitchFamily="18" charset="0"/>
              </a:rPr>
              <a:t> zorgverlening aan ouderen</a:t>
            </a:r>
          </a:p>
          <a:p>
            <a:endParaRPr lang="nl-BE" sz="1200" b="1" dirty="0">
              <a:solidFill>
                <a:schemeClr val="accent4">
                  <a:lumMod val="75000"/>
                </a:schemeClr>
              </a:solidFill>
            </a:endParaRPr>
          </a:p>
          <a:p>
            <a:r>
              <a:rPr lang="nl-BE" sz="3200" b="1" dirty="0">
                <a:solidFill>
                  <a:schemeClr val="accent4">
                    <a:lumMod val="75000"/>
                  </a:schemeClr>
                </a:solidFill>
              </a:rPr>
              <a:t>Ann Claeys, Arzu Yentür, Bart Claes</a:t>
            </a:r>
          </a:p>
        </p:txBody>
      </p:sp>
      <p:pic>
        <p:nvPicPr>
          <p:cNvPr id="4" name="Afbeelding 3"/>
          <p:cNvPicPr>
            <a:picLocks noChangeAspect="1"/>
          </p:cNvPicPr>
          <p:nvPr/>
        </p:nvPicPr>
        <p:blipFill>
          <a:blip r:embed="rId2"/>
          <a:stretch>
            <a:fillRect/>
          </a:stretch>
        </p:blipFill>
        <p:spPr>
          <a:xfrm>
            <a:off x="255685" y="5305794"/>
            <a:ext cx="1708932" cy="1452592"/>
          </a:xfrm>
          <a:prstGeom prst="rect">
            <a:avLst/>
          </a:prstGeom>
        </p:spPr>
      </p:pic>
    </p:spTree>
    <p:extLst>
      <p:ext uri="{BB962C8B-B14F-4D97-AF65-F5344CB8AC3E}">
        <p14:creationId xmlns:p14="http://schemas.microsoft.com/office/powerpoint/2010/main" val="415501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28012" y="1221258"/>
            <a:ext cx="9704130" cy="5282780"/>
          </a:xfrm>
        </p:spPr>
        <p:txBody>
          <a:bodyPr/>
          <a:lstStyle/>
          <a:p>
            <a:pPr>
              <a:buClr>
                <a:schemeClr val="tx2">
                  <a:lumMod val="50000"/>
                </a:schemeClr>
              </a:buClr>
            </a:pPr>
            <a:r>
              <a:rPr lang="nl-BE" sz="3200" dirty="0">
                <a:solidFill>
                  <a:schemeClr val="accent1">
                    <a:lumMod val="50000"/>
                  </a:schemeClr>
                </a:solidFill>
              </a:rPr>
              <a:t>Bewoner in rusthuis die luid en aanhoudend Turkse liederen zingt</a:t>
            </a:r>
          </a:p>
          <a:p>
            <a:pPr>
              <a:buClr>
                <a:schemeClr val="tx2">
                  <a:lumMod val="50000"/>
                </a:schemeClr>
              </a:buClr>
            </a:pPr>
            <a:r>
              <a:rPr lang="nl-BE" sz="3200" dirty="0">
                <a:solidFill>
                  <a:schemeClr val="accent1">
                    <a:lumMod val="50000"/>
                  </a:schemeClr>
                </a:solidFill>
              </a:rPr>
              <a:t>Een man wil (om religieuze redenen?) enkel gewassen worden door een man</a:t>
            </a:r>
          </a:p>
          <a:p>
            <a:pPr>
              <a:buClr>
                <a:schemeClr val="tx2">
                  <a:lumMod val="50000"/>
                </a:schemeClr>
              </a:buClr>
            </a:pPr>
            <a:r>
              <a:rPr lang="nl-BE" sz="3200" dirty="0">
                <a:solidFill>
                  <a:schemeClr val="accent1">
                    <a:lumMod val="50000"/>
                  </a:schemeClr>
                </a:solidFill>
              </a:rPr>
              <a:t>Een terminale man van Congolese afkomst geeft aan ‘thuis’ te willen sterven</a:t>
            </a:r>
          </a:p>
          <a:p>
            <a:pPr>
              <a:buClr>
                <a:schemeClr val="tx2">
                  <a:lumMod val="50000"/>
                </a:schemeClr>
              </a:buClr>
            </a:pPr>
            <a:r>
              <a:rPr lang="nl-BE" sz="3200" dirty="0">
                <a:solidFill>
                  <a:schemeClr val="accent1">
                    <a:lumMod val="50000"/>
                  </a:schemeClr>
                </a:solidFill>
              </a:rPr>
              <a:t>…</a:t>
            </a:r>
          </a:p>
          <a:p>
            <a:pPr>
              <a:buClr>
                <a:schemeClr val="tx2">
                  <a:lumMod val="50000"/>
                </a:schemeClr>
              </a:buClr>
            </a:pPr>
            <a:endParaRPr lang="nl-BE" sz="1900" i="1" dirty="0">
              <a:solidFill>
                <a:schemeClr val="accent2">
                  <a:lumMod val="50000"/>
                </a:schemeClr>
              </a:solidFill>
            </a:endParaRPr>
          </a:p>
        </p:txBody>
      </p:sp>
      <p:sp>
        <p:nvSpPr>
          <p:cNvPr id="3" name="Tijdelijke aanduiding voor tekst 2"/>
          <p:cNvSpPr>
            <a:spLocks noGrp="1"/>
          </p:cNvSpPr>
          <p:nvPr>
            <p:ph type="body" sz="quarter" idx="11"/>
          </p:nvPr>
        </p:nvSpPr>
        <p:spPr>
          <a:xfrm>
            <a:off x="428012" y="356070"/>
            <a:ext cx="9910608" cy="865188"/>
          </a:xfrm>
        </p:spPr>
        <p:txBody>
          <a:bodyPr/>
          <a:lstStyle/>
          <a:p>
            <a:r>
              <a:rPr lang="nl-BE" b="1" dirty="0">
                <a:solidFill>
                  <a:schemeClr val="accent4">
                    <a:lumMod val="75000"/>
                  </a:schemeClr>
                </a:solidFill>
              </a:rPr>
              <a:t>Andere uitdagingen</a:t>
            </a:r>
          </a:p>
        </p:txBody>
      </p:sp>
    </p:spTree>
    <p:extLst>
      <p:ext uri="{BB962C8B-B14F-4D97-AF65-F5344CB8AC3E}">
        <p14:creationId xmlns:p14="http://schemas.microsoft.com/office/powerpoint/2010/main" val="4157167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28012" y="1592826"/>
            <a:ext cx="9704130" cy="4911212"/>
          </a:xfrm>
        </p:spPr>
        <p:txBody>
          <a:bodyPr/>
          <a:lstStyle/>
          <a:p>
            <a:pPr marL="0" indent="0">
              <a:buClr>
                <a:schemeClr val="tx2">
                  <a:lumMod val="50000"/>
                </a:schemeClr>
              </a:buClr>
              <a:buNone/>
            </a:pPr>
            <a:r>
              <a:rPr lang="nl-BE" sz="3600" dirty="0" err="1">
                <a:solidFill>
                  <a:schemeClr val="accent1">
                    <a:lumMod val="50000"/>
                  </a:schemeClr>
                </a:solidFill>
              </a:rPr>
              <a:t>Cultuursensitieve</a:t>
            </a:r>
            <a:r>
              <a:rPr lang="nl-BE" sz="3600" dirty="0">
                <a:solidFill>
                  <a:schemeClr val="accent1">
                    <a:lumMod val="50000"/>
                  </a:schemeClr>
                </a:solidFill>
              </a:rPr>
              <a:t> zorg voor ouderen met migratie-achtergrond en met dementie</a:t>
            </a:r>
          </a:p>
          <a:p>
            <a:pPr marL="0" indent="0">
              <a:buClr>
                <a:schemeClr val="tx2">
                  <a:lumMod val="50000"/>
                </a:schemeClr>
              </a:buClr>
              <a:buNone/>
            </a:pPr>
            <a:endParaRPr lang="nl-BE" sz="800" dirty="0">
              <a:solidFill>
                <a:schemeClr val="accent1">
                  <a:lumMod val="50000"/>
                </a:schemeClr>
              </a:solidFill>
            </a:endParaRPr>
          </a:p>
          <a:p>
            <a:pPr marL="0" indent="0">
              <a:buClr>
                <a:schemeClr val="tx2">
                  <a:lumMod val="50000"/>
                </a:schemeClr>
              </a:buClr>
              <a:buNone/>
            </a:pPr>
            <a:endParaRPr lang="nl-BE" sz="800" dirty="0">
              <a:solidFill>
                <a:schemeClr val="accent1">
                  <a:lumMod val="50000"/>
                </a:schemeClr>
              </a:solidFill>
            </a:endParaRPr>
          </a:p>
          <a:p>
            <a:pPr marL="457200" lvl="1" indent="0">
              <a:buClr>
                <a:schemeClr val="tx2">
                  <a:lumMod val="50000"/>
                </a:schemeClr>
              </a:buClr>
              <a:buNone/>
            </a:pPr>
            <a:r>
              <a:rPr lang="nl-BE" sz="3800" i="1" dirty="0">
                <a:solidFill>
                  <a:schemeClr val="accent1">
                    <a:lumMod val="50000"/>
                  </a:schemeClr>
                </a:solidFill>
              </a:rPr>
              <a:t>Op welke manier gaan de </a:t>
            </a:r>
            <a:r>
              <a:rPr lang="nl-BE" sz="3800" b="1" i="1" dirty="0">
                <a:solidFill>
                  <a:schemeClr val="accent1">
                    <a:lumMod val="50000"/>
                  </a:schemeClr>
                </a:solidFill>
              </a:rPr>
              <a:t>mantelzorgers</a:t>
            </a:r>
            <a:r>
              <a:rPr lang="nl-BE" sz="3800" i="1" dirty="0">
                <a:solidFill>
                  <a:schemeClr val="accent1">
                    <a:lumMod val="50000"/>
                  </a:schemeClr>
                </a:solidFill>
              </a:rPr>
              <a:t>, de </a:t>
            </a:r>
            <a:r>
              <a:rPr lang="nl-BE" sz="3800" b="1" i="1" dirty="0">
                <a:solidFill>
                  <a:schemeClr val="accent1">
                    <a:lumMod val="50000"/>
                  </a:schemeClr>
                </a:solidFill>
              </a:rPr>
              <a:t>ouderen</a:t>
            </a:r>
            <a:r>
              <a:rPr lang="nl-BE" sz="3800" i="1" dirty="0">
                <a:solidFill>
                  <a:schemeClr val="accent1">
                    <a:lumMod val="50000"/>
                  </a:schemeClr>
                </a:solidFill>
              </a:rPr>
              <a:t> zelf en de </a:t>
            </a:r>
            <a:r>
              <a:rPr lang="nl-BE" sz="3800" b="1" i="1" dirty="0">
                <a:solidFill>
                  <a:schemeClr val="accent1">
                    <a:lumMod val="50000"/>
                  </a:schemeClr>
                </a:solidFill>
              </a:rPr>
              <a:t>professionals</a:t>
            </a:r>
            <a:r>
              <a:rPr lang="nl-BE" sz="3800" i="1" dirty="0">
                <a:solidFill>
                  <a:schemeClr val="accent1">
                    <a:lumMod val="50000"/>
                  </a:schemeClr>
                </a:solidFill>
              </a:rPr>
              <a:t> om met het dementieproces?</a:t>
            </a:r>
          </a:p>
          <a:p>
            <a:pPr>
              <a:buClr>
                <a:schemeClr val="tx2">
                  <a:lumMod val="50000"/>
                </a:schemeClr>
              </a:buClr>
            </a:pPr>
            <a:endParaRPr lang="nl-BE" sz="2800" dirty="0">
              <a:solidFill>
                <a:schemeClr val="accent1">
                  <a:lumMod val="50000"/>
                </a:schemeClr>
              </a:solidFill>
            </a:endParaRPr>
          </a:p>
          <a:p>
            <a:pPr>
              <a:buClr>
                <a:schemeClr val="tx2">
                  <a:lumMod val="50000"/>
                </a:schemeClr>
              </a:buClr>
            </a:pPr>
            <a:endParaRPr lang="nl-BE" sz="1900" i="1" dirty="0">
              <a:solidFill>
                <a:schemeClr val="accent2">
                  <a:lumMod val="50000"/>
                </a:schemeClr>
              </a:solidFill>
            </a:endParaRPr>
          </a:p>
        </p:txBody>
      </p:sp>
      <p:sp>
        <p:nvSpPr>
          <p:cNvPr id="3" name="Tijdelijke aanduiding voor tekst 2"/>
          <p:cNvSpPr>
            <a:spLocks noGrp="1"/>
          </p:cNvSpPr>
          <p:nvPr>
            <p:ph type="body" sz="quarter" idx="11"/>
          </p:nvPr>
        </p:nvSpPr>
        <p:spPr>
          <a:xfrm>
            <a:off x="428012" y="465798"/>
            <a:ext cx="11239732" cy="865188"/>
          </a:xfrm>
        </p:spPr>
        <p:txBody>
          <a:bodyPr/>
          <a:lstStyle/>
          <a:p>
            <a:r>
              <a:rPr lang="nl-BE" b="1" dirty="0">
                <a:solidFill>
                  <a:schemeClr val="accent4">
                    <a:lumMod val="75000"/>
                  </a:schemeClr>
                </a:solidFill>
              </a:rPr>
              <a:t>Vervolgproject: </a:t>
            </a:r>
            <a:r>
              <a:rPr lang="nl-BE" b="1" u="sng" dirty="0">
                <a:solidFill>
                  <a:schemeClr val="accent4">
                    <a:lumMod val="75000"/>
                  </a:schemeClr>
                </a:solidFill>
              </a:rPr>
              <a:t>divers </a:t>
            </a:r>
            <a:r>
              <a:rPr lang="nl-BE" b="1" u="sng" dirty="0" err="1">
                <a:solidFill>
                  <a:schemeClr val="accent4">
                    <a:lumMod val="75000"/>
                  </a:schemeClr>
                </a:solidFill>
              </a:rPr>
              <a:t>eldery</a:t>
            </a:r>
            <a:r>
              <a:rPr lang="nl-BE" b="1" u="sng" dirty="0">
                <a:solidFill>
                  <a:schemeClr val="accent4">
                    <a:lumMod val="75000"/>
                  </a:schemeClr>
                </a:solidFill>
              </a:rPr>
              <a:t> care</a:t>
            </a:r>
          </a:p>
        </p:txBody>
      </p:sp>
      <p:pic>
        <p:nvPicPr>
          <p:cNvPr id="4" name="Afbeelding 3"/>
          <p:cNvPicPr>
            <a:picLocks noChangeAspect="1"/>
          </p:cNvPicPr>
          <p:nvPr/>
        </p:nvPicPr>
        <p:blipFill>
          <a:blip r:embed="rId2"/>
          <a:stretch>
            <a:fillRect/>
          </a:stretch>
        </p:blipFill>
        <p:spPr>
          <a:xfrm>
            <a:off x="4971121" y="4553712"/>
            <a:ext cx="3583819" cy="2304288"/>
          </a:xfrm>
          <a:prstGeom prst="rect">
            <a:avLst/>
          </a:prstGeom>
        </p:spPr>
      </p:pic>
    </p:spTree>
    <p:extLst>
      <p:ext uri="{BB962C8B-B14F-4D97-AF65-F5344CB8AC3E}">
        <p14:creationId xmlns:p14="http://schemas.microsoft.com/office/powerpoint/2010/main" val="3366604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28012" y="1330986"/>
            <a:ext cx="9704130" cy="5173052"/>
          </a:xfrm>
        </p:spPr>
        <p:txBody>
          <a:bodyPr/>
          <a:lstStyle/>
          <a:p>
            <a:pPr marL="0" indent="0">
              <a:buClr>
                <a:schemeClr val="tx2">
                  <a:lumMod val="50000"/>
                </a:schemeClr>
              </a:buClr>
              <a:buNone/>
            </a:pPr>
            <a:r>
              <a:rPr lang="nl-BE" sz="3600" b="1" dirty="0">
                <a:solidFill>
                  <a:schemeClr val="accent1">
                    <a:lumMod val="50000"/>
                  </a:schemeClr>
                </a:solidFill>
              </a:rPr>
              <a:t>Tentoonstelling </a:t>
            </a:r>
          </a:p>
          <a:p>
            <a:pPr marL="0" indent="0">
              <a:buClr>
                <a:schemeClr val="tx2">
                  <a:lumMod val="50000"/>
                </a:schemeClr>
              </a:buClr>
              <a:buNone/>
            </a:pPr>
            <a:r>
              <a:rPr lang="nl-BE" sz="3600" b="1" dirty="0" err="1">
                <a:solidFill>
                  <a:schemeClr val="accent1">
                    <a:lumMod val="50000"/>
                  </a:schemeClr>
                </a:solidFill>
              </a:rPr>
              <a:t>ZieZo</a:t>
            </a:r>
            <a:r>
              <a:rPr lang="nl-BE" sz="3600" b="1" dirty="0">
                <a:solidFill>
                  <a:schemeClr val="accent1">
                    <a:lumMod val="50000"/>
                  </a:schemeClr>
                </a:solidFill>
              </a:rPr>
              <a:t> Marokko </a:t>
            </a:r>
          </a:p>
          <a:p>
            <a:pPr marL="0" indent="0">
              <a:buClr>
                <a:schemeClr val="tx2">
                  <a:lumMod val="50000"/>
                </a:schemeClr>
              </a:buClr>
              <a:buNone/>
            </a:pPr>
            <a:r>
              <a:rPr lang="nl-BE" sz="2800" dirty="0">
                <a:solidFill>
                  <a:schemeClr val="accent1">
                    <a:lumMod val="50000"/>
                  </a:schemeClr>
                </a:solidFill>
              </a:rPr>
              <a:t>Tropenmuseum Amsterdam,</a:t>
            </a:r>
          </a:p>
          <a:p>
            <a:pPr marL="0" indent="0">
              <a:buClr>
                <a:schemeClr val="tx2">
                  <a:lumMod val="50000"/>
                </a:schemeClr>
              </a:buClr>
              <a:buNone/>
            </a:pPr>
            <a:endParaRPr lang="nl-BE" sz="2800" dirty="0">
              <a:solidFill>
                <a:schemeClr val="accent1">
                  <a:lumMod val="50000"/>
                </a:schemeClr>
              </a:solidFill>
            </a:endParaRPr>
          </a:p>
          <a:p>
            <a:pPr marL="0" indent="0">
              <a:buClr>
                <a:schemeClr val="tx2">
                  <a:lumMod val="50000"/>
                </a:schemeClr>
              </a:buClr>
              <a:buNone/>
            </a:pPr>
            <a:endParaRPr lang="nl-BE" sz="2800" dirty="0">
              <a:solidFill>
                <a:schemeClr val="accent1">
                  <a:lumMod val="50000"/>
                </a:schemeClr>
              </a:solidFill>
            </a:endParaRPr>
          </a:p>
          <a:p>
            <a:pPr marL="0" indent="0">
              <a:buClr>
                <a:schemeClr val="tx2">
                  <a:lumMod val="50000"/>
                </a:schemeClr>
              </a:buClr>
              <a:buNone/>
            </a:pPr>
            <a:endParaRPr lang="nl-BE" sz="2800" dirty="0">
              <a:solidFill>
                <a:schemeClr val="accent1">
                  <a:lumMod val="50000"/>
                </a:schemeClr>
              </a:solidFill>
            </a:endParaRPr>
          </a:p>
          <a:p>
            <a:pPr marL="0" indent="0">
              <a:buClr>
                <a:schemeClr val="tx2">
                  <a:lumMod val="50000"/>
                </a:schemeClr>
              </a:buClr>
              <a:buNone/>
            </a:pPr>
            <a:r>
              <a:rPr lang="nl-BE" sz="3200" b="1" dirty="0">
                <a:solidFill>
                  <a:schemeClr val="accent1">
                    <a:lumMod val="50000"/>
                  </a:schemeClr>
                </a:solidFill>
              </a:rPr>
              <a:t>					gericht op kinderen 					</a:t>
            </a:r>
            <a:r>
              <a:rPr lang="nl-BE" sz="2800" dirty="0">
                <a:solidFill>
                  <a:schemeClr val="accent1">
                    <a:lumMod val="50000"/>
                  </a:schemeClr>
                </a:solidFill>
              </a:rPr>
              <a:t>waarvan de ouders of 						grootouders uit Marokko 						afkomstig zijn</a:t>
            </a:r>
          </a:p>
          <a:p>
            <a:pPr marL="0" indent="0">
              <a:buClr>
                <a:schemeClr val="tx2">
                  <a:lumMod val="50000"/>
                </a:schemeClr>
              </a:buClr>
              <a:buNone/>
            </a:pPr>
            <a:endParaRPr lang="nl-BE" sz="2800" dirty="0">
              <a:solidFill>
                <a:schemeClr val="accent1">
                  <a:lumMod val="50000"/>
                </a:schemeClr>
              </a:solidFill>
            </a:endParaRPr>
          </a:p>
          <a:p>
            <a:pPr>
              <a:buClr>
                <a:schemeClr val="tx2">
                  <a:lumMod val="50000"/>
                </a:schemeClr>
              </a:buClr>
            </a:pPr>
            <a:endParaRPr lang="nl-BE" sz="3800" dirty="0">
              <a:solidFill>
                <a:schemeClr val="accent1">
                  <a:lumMod val="50000"/>
                </a:schemeClr>
              </a:solidFill>
            </a:endParaRPr>
          </a:p>
          <a:p>
            <a:pPr>
              <a:buClr>
                <a:schemeClr val="tx2">
                  <a:lumMod val="50000"/>
                </a:schemeClr>
              </a:buClr>
            </a:pPr>
            <a:endParaRPr lang="nl-BE" sz="2800" dirty="0">
              <a:solidFill>
                <a:schemeClr val="accent1">
                  <a:lumMod val="50000"/>
                </a:schemeClr>
              </a:solidFill>
            </a:endParaRPr>
          </a:p>
          <a:p>
            <a:pPr>
              <a:buClr>
                <a:schemeClr val="tx2">
                  <a:lumMod val="50000"/>
                </a:schemeClr>
              </a:buClr>
            </a:pPr>
            <a:endParaRPr lang="nl-BE" sz="1900" i="1" dirty="0">
              <a:solidFill>
                <a:schemeClr val="accent2">
                  <a:lumMod val="50000"/>
                </a:schemeClr>
              </a:solidFill>
            </a:endParaRPr>
          </a:p>
        </p:txBody>
      </p:sp>
      <p:sp>
        <p:nvSpPr>
          <p:cNvPr id="3" name="Tijdelijke aanduiding voor tekst 2"/>
          <p:cNvSpPr>
            <a:spLocks noGrp="1"/>
          </p:cNvSpPr>
          <p:nvPr>
            <p:ph type="body" sz="quarter" idx="11"/>
          </p:nvPr>
        </p:nvSpPr>
        <p:spPr>
          <a:xfrm>
            <a:off x="428012" y="465798"/>
            <a:ext cx="9910608" cy="865188"/>
          </a:xfrm>
        </p:spPr>
        <p:txBody>
          <a:bodyPr/>
          <a:lstStyle/>
          <a:p>
            <a:r>
              <a:rPr lang="nl-BE" sz="3200" b="1" dirty="0">
                <a:solidFill>
                  <a:schemeClr val="accent4">
                    <a:lumMod val="75000"/>
                  </a:schemeClr>
                </a:solidFill>
              </a:rPr>
              <a:t>Erfgoed in cultuursensitieve zorg</a:t>
            </a:r>
          </a:p>
        </p:txBody>
      </p:sp>
      <p:pic>
        <p:nvPicPr>
          <p:cNvPr id="4" name="Afbeelding 3"/>
          <p:cNvPicPr>
            <a:picLocks noChangeAspect="1"/>
          </p:cNvPicPr>
          <p:nvPr/>
        </p:nvPicPr>
        <p:blipFill>
          <a:blip r:embed="rId2"/>
          <a:stretch>
            <a:fillRect/>
          </a:stretch>
        </p:blipFill>
        <p:spPr>
          <a:xfrm>
            <a:off x="9335728" y="1034470"/>
            <a:ext cx="2546555" cy="1907458"/>
          </a:xfrm>
          <a:prstGeom prst="rect">
            <a:avLst/>
          </a:prstGeom>
        </p:spPr>
      </p:pic>
      <p:pic>
        <p:nvPicPr>
          <p:cNvPr id="5" name="Afbeelding 4"/>
          <p:cNvPicPr>
            <a:picLocks noChangeAspect="1"/>
          </p:cNvPicPr>
          <p:nvPr/>
        </p:nvPicPr>
        <p:blipFill>
          <a:blip r:embed="rId3"/>
          <a:stretch>
            <a:fillRect/>
          </a:stretch>
        </p:blipFill>
        <p:spPr>
          <a:xfrm>
            <a:off x="585479" y="3650560"/>
            <a:ext cx="3809540" cy="2853478"/>
          </a:xfrm>
          <a:prstGeom prst="rect">
            <a:avLst/>
          </a:prstGeom>
        </p:spPr>
      </p:pic>
      <p:pic>
        <p:nvPicPr>
          <p:cNvPr id="6" name="Afbeelding 5"/>
          <p:cNvPicPr>
            <a:picLocks noChangeAspect="1"/>
          </p:cNvPicPr>
          <p:nvPr/>
        </p:nvPicPr>
        <p:blipFill>
          <a:blip r:embed="rId4"/>
          <a:stretch>
            <a:fillRect/>
          </a:stretch>
        </p:blipFill>
        <p:spPr>
          <a:xfrm>
            <a:off x="5641566" y="1940340"/>
            <a:ext cx="3577098" cy="2003175"/>
          </a:xfrm>
          <a:prstGeom prst="rect">
            <a:avLst/>
          </a:prstGeom>
        </p:spPr>
      </p:pic>
    </p:spTree>
    <p:extLst>
      <p:ext uri="{BB962C8B-B14F-4D97-AF65-F5344CB8AC3E}">
        <p14:creationId xmlns:p14="http://schemas.microsoft.com/office/powerpoint/2010/main" val="2703321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28012" y="1330985"/>
            <a:ext cx="9704130" cy="5527015"/>
          </a:xfrm>
        </p:spPr>
        <p:txBody>
          <a:bodyPr/>
          <a:lstStyle/>
          <a:p>
            <a:pPr marL="457200" lvl="1" indent="0">
              <a:buClr>
                <a:schemeClr val="tx2">
                  <a:lumMod val="50000"/>
                </a:schemeClr>
              </a:buClr>
              <a:buNone/>
            </a:pPr>
            <a:r>
              <a:rPr lang="nl-BE" sz="3200" dirty="0">
                <a:solidFill>
                  <a:schemeClr val="accent1">
                    <a:lumMod val="50000"/>
                  </a:schemeClr>
                </a:solidFill>
              </a:rPr>
              <a:t>Kinderen worden ingewijd in cultuur van de ouders of grootouders en </a:t>
            </a:r>
            <a:r>
              <a:rPr lang="nl-BE" sz="3200" b="1" dirty="0">
                <a:solidFill>
                  <a:schemeClr val="accent1">
                    <a:lumMod val="50000"/>
                  </a:schemeClr>
                </a:solidFill>
              </a:rPr>
              <a:t>kunnen op die manier makkelijker de link maken </a:t>
            </a:r>
            <a:r>
              <a:rPr lang="nl-BE" sz="3200" dirty="0">
                <a:solidFill>
                  <a:schemeClr val="accent1">
                    <a:lumMod val="50000"/>
                  </a:schemeClr>
                </a:solidFill>
              </a:rPr>
              <a:t>met de leefwereld of de achtergrond van de </a:t>
            </a:r>
            <a:r>
              <a:rPr lang="nl-BE" sz="3200" b="1" dirty="0">
                <a:solidFill>
                  <a:schemeClr val="accent1">
                    <a:lumMod val="50000"/>
                  </a:schemeClr>
                </a:solidFill>
              </a:rPr>
              <a:t>grootouders</a:t>
            </a:r>
          </a:p>
          <a:p>
            <a:pPr marL="457200" lvl="1" indent="0">
              <a:buClr>
                <a:schemeClr val="tx2">
                  <a:lumMod val="50000"/>
                </a:schemeClr>
              </a:buClr>
              <a:buNone/>
            </a:pPr>
            <a:endParaRPr lang="nl-BE" sz="3200" dirty="0">
              <a:solidFill>
                <a:schemeClr val="accent1">
                  <a:lumMod val="50000"/>
                </a:schemeClr>
              </a:solidFill>
            </a:endParaRPr>
          </a:p>
          <a:p>
            <a:pPr marL="457200" lvl="1" indent="0">
              <a:buClr>
                <a:schemeClr val="tx2">
                  <a:lumMod val="50000"/>
                </a:schemeClr>
              </a:buClr>
              <a:buNone/>
            </a:pPr>
            <a:endParaRPr lang="nl-BE" sz="3200" dirty="0">
              <a:solidFill>
                <a:schemeClr val="accent1">
                  <a:lumMod val="50000"/>
                </a:schemeClr>
              </a:solidFill>
            </a:endParaRPr>
          </a:p>
          <a:p>
            <a:pPr marL="457200" lvl="1" indent="0">
              <a:buClr>
                <a:schemeClr val="tx2">
                  <a:lumMod val="50000"/>
                </a:schemeClr>
              </a:buClr>
              <a:buNone/>
            </a:pPr>
            <a:endParaRPr lang="nl-BE" sz="3200" dirty="0">
              <a:solidFill>
                <a:schemeClr val="accent1">
                  <a:lumMod val="50000"/>
                </a:schemeClr>
              </a:solidFill>
            </a:endParaRPr>
          </a:p>
          <a:p>
            <a:pPr marL="457200" lvl="1" indent="0">
              <a:buClr>
                <a:schemeClr val="tx2">
                  <a:lumMod val="50000"/>
                </a:schemeClr>
              </a:buClr>
              <a:buNone/>
            </a:pPr>
            <a:endParaRPr lang="nl-BE" sz="3200" dirty="0">
              <a:solidFill>
                <a:schemeClr val="accent1">
                  <a:lumMod val="50000"/>
                </a:schemeClr>
              </a:solidFill>
            </a:endParaRPr>
          </a:p>
          <a:p>
            <a:pPr marL="457200" lvl="1" indent="0">
              <a:buClr>
                <a:schemeClr val="tx2">
                  <a:lumMod val="50000"/>
                </a:schemeClr>
              </a:buClr>
              <a:buNone/>
            </a:pPr>
            <a:endParaRPr lang="nl-BE" sz="3200" dirty="0">
              <a:solidFill>
                <a:schemeClr val="accent1">
                  <a:lumMod val="50000"/>
                </a:schemeClr>
              </a:solidFill>
            </a:endParaRPr>
          </a:p>
          <a:p>
            <a:pPr marL="457200" lvl="1" indent="0">
              <a:buClr>
                <a:schemeClr val="tx2">
                  <a:lumMod val="50000"/>
                </a:schemeClr>
              </a:buClr>
              <a:buNone/>
            </a:pPr>
            <a:r>
              <a:rPr lang="nl-BE" sz="3200" i="1" dirty="0">
                <a:solidFill>
                  <a:schemeClr val="accent1">
                    <a:lumMod val="50000"/>
                  </a:schemeClr>
                </a:solidFill>
              </a:rPr>
              <a:t>						 </a:t>
            </a:r>
            <a:r>
              <a:rPr lang="nl-BE" sz="1800" i="1" dirty="0">
                <a:solidFill>
                  <a:schemeClr val="accent1">
                    <a:lumMod val="50000"/>
                  </a:schemeClr>
                </a:solidFill>
              </a:rPr>
              <a:t>Afbeeldingen: Tropenmuseum Amsterdam</a:t>
            </a:r>
          </a:p>
          <a:p>
            <a:pPr>
              <a:buClr>
                <a:schemeClr val="tx2">
                  <a:lumMod val="50000"/>
                </a:schemeClr>
              </a:buClr>
            </a:pPr>
            <a:endParaRPr lang="nl-BE" sz="3800" dirty="0">
              <a:solidFill>
                <a:schemeClr val="accent1">
                  <a:lumMod val="50000"/>
                </a:schemeClr>
              </a:solidFill>
            </a:endParaRPr>
          </a:p>
          <a:p>
            <a:pPr>
              <a:buClr>
                <a:schemeClr val="tx2">
                  <a:lumMod val="50000"/>
                </a:schemeClr>
              </a:buClr>
            </a:pPr>
            <a:endParaRPr lang="nl-BE" sz="2800" dirty="0">
              <a:solidFill>
                <a:schemeClr val="accent1">
                  <a:lumMod val="50000"/>
                </a:schemeClr>
              </a:solidFill>
            </a:endParaRPr>
          </a:p>
          <a:p>
            <a:pPr>
              <a:buClr>
                <a:schemeClr val="tx2">
                  <a:lumMod val="50000"/>
                </a:schemeClr>
              </a:buClr>
            </a:pPr>
            <a:endParaRPr lang="nl-BE" sz="1900" i="1" dirty="0">
              <a:solidFill>
                <a:schemeClr val="accent2">
                  <a:lumMod val="50000"/>
                </a:schemeClr>
              </a:solidFill>
            </a:endParaRPr>
          </a:p>
        </p:txBody>
      </p:sp>
      <p:sp>
        <p:nvSpPr>
          <p:cNvPr id="3" name="Tijdelijke aanduiding voor tekst 2"/>
          <p:cNvSpPr>
            <a:spLocks noGrp="1"/>
          </p:cNvSpPr>
          <p:nvPr>
            <p:ph type="body" sz="quarter" idx="11"/>
          </p:nvPr>
        </p:nvSpPr>
        <p:spPr>
          <a:xfrm>
            <a:off x="428012" y="465798"/>
            <a:ext cx="9910608" cy="865188"/>
          </a:xfrm>
        </p:spPr>
        <p:txBody>
          <a:bodyPr/>
          <a:lstStyle/>
          <a:p>
            <a:r>
              <a:rPr lang="nl-BE" sz="3200" b="1" dirty="0">
                <a:solidFill>
                  <a:schemeClr val="accent4">
                    <a:lumMod val="75000"/>
                  </a:schemeClr>
                </a:solidFill>
              </a:rPr>
              <a:t>Erfgoed in cultuursensitieve zorg</a:t>
            </a:r>
          </a:p>
        </p:txBody>
      </p:sp>
      <p:pic>
        <p:nvPicPr>
          <p:cNvPr id="4" name="Afbeelding 3"/>
          <p:cNvPicPr>
            <a:picLocks noChangeAspect="1"/>
          </p:cNvPicPr>
          <p:nvPr/>
        </p:nvPicPr>
        <p:blipFill>
          <a:blip r:embed="rId2"/>
          <a:stretch>
            <a:fillRect/>
          </a:stretch>
        </p:blipFill>
        <p:spPr>
          <a:xfrm>
            <a:off x="1042680" y="3657600"/>
            <a:ext cx="3665185" cy="2745351"/>
          </a:xfrm>
          <a:prstGeom prst="rect">
            <a:avLst/>
          </a:prstGeom>
        </p:spPr>
      </p:pic>
      <p:pic>
        <p:nvPicPr>
          <p:cNvPr id="5" name="Afbeelding 4"/>
          <p:cNvPicPr>
            <a:picLocks noChangeAspect="1"/>
          </p:cNvPicPr>
          <p:nvPr/>
        </p:nvPicPr>
        <p:blipFill>
          <a:blip r:embed="rId3"/>
          <a:stretch>
            <a:fillRect/>
          </a:stretch>
        </p:blipFill>
        <p:spPr>
          <a:xfrm>
            <a:off x="5707781" y="3044136"/>
            <a:ext cx="3834426" cy="2872118"/>
          </a:xfrm>
          <a:prstGeom prst="rect">
            <a:avLst/>
          </a:prstGeom>
        </p:spPr>
      </p:pic>
    </p:spTree>
    <p:extLst>
      <p:ext uri="{BB962C8B-B14F-4D97-AF65-F5344CB8AC3E}">
        <p14:creationId xmlns:p14="http://schemas.microsoft.com/office/powerpoint/2010/main" val="2090823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28012" y="1592825"/>
            <a:ext cx="9704130" cy="5032767"/>
          </a:xfrm>
        </p:spPr>
        <p:txBody>
          <a:bodyPr/>
          <a:lstStyle/>
          <a:p>
            <a:pPr marL="0" indent="0">
              <a:buClr>
                <a:schemeClr val="tx2">
                  <a:lumMod val="50000"/>
                </a:schemeClr>
              </a:buClr>
              <a:buNone/>
            </a:pPr>
            <a:endParaRPr lang="nl-BE" sz="2800" dirty="0">
              <a:solidFill>
                <a:schemeClr val="accent1">
                  <a:lumMod val="50000"/>
                </a:schemeClr>
              </a:solidFill>
            </a:endParaRPr>
          </a:p>
          <a:p>
            <a:pPr marL="0" indent="0">
              <a:buClr>
                <a:schemeClr val="tx2">
                  <a:lumMod val="50000"/>
                </a:schemeClr>
              </a:buClr>
              <a:buNone/>
            </a:pPr>
            <a:endParaRPr lang="nl-BE" sz="2800" dirty="0">
              <a:solidFill>
                <a:schemeClr val="accent1">
                  <a:lumMod val="50000"/>
                </a:schemeClr>
              </a:solidFill>
            </a:endParaRPr>
          </a:p>
          <a:p>
            <a:pPr marL="0" indent="0">
              <a:buClr>
                <a:schemeClr val="tx2">
                  <a:lumMod val="50000"/>
                </a:schemeClr>
              </a:buClr>
              <a:buNone/>
            </a:pPr>
            <a:endParaRPr lang="nl-BE" sz="2800" dirty="0">
              <a:solidFill>
                <a:schemeClr val="accent1">
                  <a:lumMod val="50000"/>
                </a:schemeClr>
              </a:solidFill>
            </a:endParaRPr>
          </a:p>
          <a:p>
            <a:pPr marL="0" indent="0">
              <a:buClr>
                <a:schemeClr val="tx2">
                  <a:lumMod val="50000"/>
                </a:schemeClr>
              </a:buClr>
              <a:buNone/>
            </a:pPr>
            <a:endParaRPr lang="nl-BE" sz="2800" dirty="0">
              <a:solidFill>
                <a:schemeClr val="accent1">
                  <a:lumMod val="50000"/>
                </a:schemeClr>
              </a:solidFill>
            </a:endParaRPr>
          </a:p>
          <a:p>
            <a:pPr marL="0" indent="0">
              <a:buClr>
                <a:schemeClr val="tx2">
                  <a:lumMod val="50000"/>
                </a:schemeClr>
              </a:buClr>
              <a:buNone/>
            </a:pPr>
            <a:endParaRPr lang="nl-BE" sz="2800" dirty="0">
              <a:solidFill>
                <a:schemeClr val="accent1">
                  <a:lumMod val="50000"/>
                </a:schemeClr>
              </a:solidFill>
            </a:endParaRPr>
          </a:p>
          <a:p>
            <a:pPr marL="0" indent="0">
              <a:buClr>
                <a:schemeClr val="tx2">
                  <a:lumMod val="50000"/>
                </a:schemeClr>
              </a:buClr>
              <a:buNone/>
            </a:pPr>
            <a:endParaRPr lang="nl-BE" sz="2800" dirty="0">
              <a:solidFill>
                <a:schemeClr val="accent1">
                  <a:lumMod val="50000"/>
                </a:schemeClr>
              </a:solidFill>
            </a:endParaRPr>
          </a:p>
          <a:p>
            <a:pPr marL="0" indent="0">
              <a:buClr>
                <a:schemeClr val="tx2">
                  <a:lumMod val="50000"/>
                </a:schemeClr>
              </a:buClr>
              <a:buNone/>
            </a:pPr>
            <a:endParaRPr lang="nl-BE" sz="2800" dirty="0">
              <a:solidFill>
                <a:schemeClr val="accent1">
                  <a:lumMod val="50000"/>
                </a:schemeClr>
              </a:solidFill>
            </a:endParaRPr>
          </a:p>
          <a:p>
            <a:pPr marL="0" indent="0">
              <a:buClr>
                <a:schemeClr val="tx2">
                  <a:lumMod val="50000"/>
                </a:schemeClr>
              </a:buClr>
              <a:buNone/>
            </a:pPr>
            <a:endParaRPr lang="nl-BE" sz="2800" dirty="0">
              <a:solidFill>
                <a:schemeClr val="accent1">
                  <a:lumMod val="50000"/>
                </a:schemeClr>
              </a:solidFill>
            </a:endParaRPr>
          </a:p>
          <a:p>
            <a:pPr marL="0" indent="0">
              <a:buClr>
                <a:schemeClr val="tx2">
                  <a:lumMod val="50000"/>
                </a:schemeClr>
              </a:buClr>
              <a:buNone/>
            </a:pPr>
            <a:endParaRPr lang="nl-BE" sz="2800" dirty="0">
              <a:solidFill>
                <a:schemeClr val="accent1">
                  <a:lumMod val="50000"/>
                </a:schemeClr>
              </a:solidFill>
            </a:endParaRPr>
          </a:p>
          <a:p>
            <a:pPr marL="0" indent="0">
              <a:buClr>
                <a:schemeClr val="tx2">
                  <a:lumMod val="50000"/>
                </a:schemeClr>
              </a:buClr>
              <a:buNone/>
            </a:pPr>
            <a:r>
              <a:rPr lang="nl-BE" sz="2000" i="1" dirty="0">
                <a:solidFill>
                  <a:schemeClr val="accent1">
                    <a:lumMod val="50000"/>
                  </a:schemeClr>
                </a:solidFill>
              </a:rPr>
              <a:t>uitgeverij </a:t>
            </a:r>
            <a:r>
              <a:rPr lang="nl-BE" sz="2000" i="1" dirty="0" err="1">
                <a:solidFill>
                  <a:schemeClr val="accent1">
                    <a:lumMod val="50000"/>
                  </a:schemeClr>
                </a:solidFill>
              </a:rPr>
              <a:t>Politea</a:t>
            </a:r>
            <a:endParaRPr lang="nl-BE" sz="2000" i="1" dirty="0">
              <a:solidFill>
                <a:schemeClr val="accent1">
                  <a:lumMod val="50000"/>
                </a:schemeClr>
              </a:solidFill>
            </a:endParaRPr>
          </a:p>
          <a:p>
            <a:pPr>
              <a:buClr>
                <a:schemeClr val="tx2">
                  <a:lumMod val="50000"/>
                </a:schemeClr>
              </a:buClr>
            </a:pPr>
            <a:endParaRPr lang="nl-BE" sz="1900" i="1" dirty="0">
              <a:solidFill>
                <a:schemeClr val="accent2">
                  <a:lumMod val="50000"/>
                </a:schemeClr>
              </a:solidFill>
            </a:endParaRPr>
          </a:p>
        </p:txBody>
      </p:sp>
      <p:sp>
        <p:nvSpPr>
          <p:cNvPr id="3" name="Tijdelijke aanduiding voor tekst 2"/>
          <p:cNvSpPr>
            <a:spLocks noGrp="1"/>
          </p:cNvSpPr>
          <p:nvPr>
            <p:ph type="body" sz="quarter" idx="11"/>
          </p:nvPr>
        </p:nvSpPr>
        <p:spPr>
          <a:xfrm>
            <a:off x="428012" y="465798"/>
            <a:ext cx="9910608" cy="865188"/>
          </a:xfrm>
        </p:spPr>
        <p:txBody>
          <a:bodyPr/>
          <a:lstStyle/>
          <a:p>
            <a:r>
              <a:rPr lang="nl-BE" b="1" dirty="0">
                <a:solidFill>
                  <a:schemeClr val="accent4">
                    <a:lumMod val="75000"/>
                  </a:schemeClr>
                </a:solidFill>
              </a:rPr>
              <a:t>Details van het werkboek</a:t>
            </a:r>
          </a:p>
        </p:txBody>
      </p:sp>
      <p:pic>
        <p:nvPicPr>
          <p:cNvPr id="5" name="Afbeelding 4"/>
          <p:cNvPicPr>
            <a:picLocks noChangeAspect="1"/>
          </p:cNvPicPr>
          <p:nvPr/>
        </p:nvPicPr>
        <p:blipFill>
          <a:blip r:embed="rId2"/>
          <a:stretch>
            <a:fillRect/>
          </a:stretch>
        </p:blipFill>
        <p:spPr>
          <a:xfrm>
            <a:off x="2110606" y="1059301"/>
            <a:ext cx="5425819" cy="4972789"/>
          </a:xfrm>
          <a:prstGeom prst="rect">
            <a:avLst/>
          </a:prstGeom>
        </p:spPr>
      </p:pic>
    </p:spTree>
    <p:extLst>
      <p:ext uri="{BB962C8B-B14F-4D97-AF65-F5344CB8AC3E}">
        <p14:creationId xmlns:p14="http://schemas.microsoft.com/office/powerpoint/2010/main" val="3109419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647876" y="4571132"/>
            <a:ext cx="7038746" cy="1529401"/>
          </a:xfrm>
        </p:spPr>
        <p:txBody>
          <a:bodyPr/>
          <a:lstStyle/>
          <a:p>
            <a:pPr marL="0" indent="0">
              <a:buClr>
                <a:schemeClr val="tx2">
                  <a:lumMod val="50000"/>
                </a:schemeClr>
              </a:buClr>
              <a:buNone/>
            </a:pPr>
            <a:r>
              <a:rPr lang="nl-BE" sz="3600" dirty="0">
                <a:solidFill>
                  <a:schemeClr val="accent1">
                    <a:lumMod val="50000"/>
                  </a:schemeClr>
                </a:solidFill>
              </a:rPr>
              <a:t>ann.claeys@ehb.be</a:t>
            </a:r>
          </a:p>
          <a:p>
            <a:pPr marL="457200" lvl="1" indent="0">
              <a:buClr>
                <a:schemeClr val="tx2">
                  <a:lumMod val="50000"/>
                </a:schemeClr>
              </a:buClr>
              <a:buNone/>
            </a:pPr>
            <a:endParaRPr lang="nl-BE" sz="2900" i="1" dirty="0">
              <a:solidFill>
                <a:schemeClr val="accent2">
                  <a:lumMod val="50000"/>
                </a:schemeClr>
              </a:solidFill>
            </a:endParaRPr>
          </a:p>
          <a:p>
            <a:pPr>
              <a:buClr>
                <a:schemeClr val="tx2">
                  <a:lumMod val="50000"/>
                </a:schemeClr>
              </a:buClr>
            </a:pPr>
            <a:endParaRPr lang="nl-BE" sz="1900" i="1" dirty="0">
              <a:solidFill>
                <a:schemeClr val="accent2">
                  <a:lumMod val="50000"/>
                </a:schemeClr>
              </a:solidFill>
            </a:endParaRPr>
          </a:p>
        </p:txBody>
      </p:sp>
      <p:sp>
        <p:nvSpPr>
          <p:cNvPr id="3" name="Tijdelijke aanduiding voor tekst 2"/>
          <p:cNvSpPr>
            <a:spLocks noGrp="1"/>
          </p:cNvSpPr>
          <p:nvPr>
            <p:ph type="body" sz="quarter" idx="11"/>
          </p:nvPr>
        </p:nvSpPr>
        <p:spPr>
          <a:xfrm>
            <a:off x="428012" y="465798"/>
            <a:ext cx="9910608" cy="865188"/>
          </a:xfrm>
        </p:spPr>
        <p:txBody>
          <a:bodyPr/>
          <a:lstStyle/>
          <a:p>
            <a:r>
              <a:rPr lang="nl-BE" b="1" dirty="0">
                <a:solidFill>
                  <a:schemeClr val="accent4">
                    <a:lumMod val="75000"/>
                  </a:schemeClr>
                </a:solidFill>
              </a:rPr>
              <a:t>Contact?</a:t>
            </a:r>
          </a:p>
        </p:txBody>
      </p:sp>
      <p:pic>
        <p:nvPicPr>
          <p:cNvPr id="4" name="Afbeelding 3"/>
          <p:cNvPicPr>
            <a:picLocks noChangeAspect="1"/>
          </p:cNvPicPr>
          <p:nvPr/>
        </p:nvPicPr>
        <p:blipFill>
          <a:blip r:embed="rId2">
            <a:duotone>
              <a:schemeClr val="accent4">
                <a:shade val="45000"/>
                <a:satMod val="135000"/>
              </a:schemeClr>
              <a:prstClr val="white"/>
            </a:duotone>
          </a:blip>
          <a:stretch>
            <a:fillRect/>
          </a:stretch>
        </p:blipFill>
        <p:spPr>
          <a:xfrm>
            <a:off x="4116457" y="43706"/>
            <a:ext cx="4992624" cy="4508838"/>
          </a:xfrm>
          <a:prstGeom prst="rect">
            <a:avLst/>
          </a:prstGeom>
        </p:spPr>
      </p:pic>
    </p:spTree>
    <p:extLst>
      <p:ext uri="{BB962C8B-B14F-4D97-AF65-F5344CB8AC3E}">
        <p14:creationId xmlns:p14="http://schemas.microsoft.com/office/powerpoint/2010/main" val="5628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8495071" y="471948"/>
            <a:ext cx="3103325" cy="4383189"/>
          </a:xfrm>
          <a:prstGeom prst="rect">
            <a:avLst/>
          </a:prstGeom>
          <a:ln>
            <a:solidFill>
              <a:schemeClr val="tx2"/>
            </a:solidFill>
          </a:ln>
        </p:spPr>
      </p:pic>
      <p:pic>
        <p:nvPicPr>
          <p:cNvPr id="4" name="Afbeelding 3"/>
          <p:cNvPicPr>
            <a:picLocks noChangeAspect="1"/>
          </p:cNvPicPr>
          <p:nvPr/>
        </p:nvPicPr>
        <p:blipFill>
          <a:blip r:embed="rId3"/>
          <a:stretch>
            <a:fillRect/>
          </a:stretch>
        </p:blipFill>
        <p:spPr>
          <a:xfrm>
            <a:off x="8337801" y="5305794"/>
            <a:ext cx="1708932" cy="1452592"/>
          </a:xfrm>
          <a:prstGeom prst="rect">
            <a:avLst/>
          </a:prstGeom>
        </p:spPr>
      </p:pic>
      <p:sp>
        <p:nvSpPr>
          <p:cNvPr id="6" name="Tekstvak 5"/>
          <p:cNvSpPr txBox="1"/>
          <p:nvPr/>
        </p:nvSpPr>
        <p:spPr>
          <a:xfrm>
            <a:off x="1115568" y="471948"/>
            <a:ext cx="7222233" cy="3662541"/>
          </a:xfrm>
          <a:prstGeom prst="rect">
            <a:avLst/>
          </a:prstGeom>
          <a:noFill/>
        </p:spPr>
        <p:txBody>
          <a:bodyPr wrap="square" rtlCol="0">
            <a:spAutoFit/>
          </a:bodyPr>
          <a:lstStyle/>
          <a:p>
            <a:r>
              <a:rPr lang="nl-BE" sz="3200" i="1" dirty="0"/>
              <a:t>Resultaat van het project ‘Innoverende methodieken voor </a:t>
            </a:r>
            <a:r>
              <a:rPr lang="nl-BE" sz="3200" i="1" dirty="0" err="1"/>
              <a:t>Cultuursensitieve</a:t>
            </a:r>
            <a:r>
              <a:rPr lang="nl-BE" sz="3200" i="1" dirty="0"/>
              <a:t> Ouderenzorg in Brussel’, </a:t>
            </a:r>
          </a:p>
          <a:p>
            <a:r>
              <a:rPr lang="nl-BE" sz="3200" i="1" dirty="0"/>
              <a:t>gefinancierd in 2015 door Federaal Impulsfonds voor Migrantenbeleid.</a:t>
            </a:r>
            <a:endParaRPr lang="nl-BE" sz="2000" i="1" dirty="0"/>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418134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678734" y="1584602"/>
            <a:ext cx="9167284" cy="4736836"/>
          </a:xfrm>
        </p:spPr>
        <p:txBody>
          <a:bodyPr/>
          <a:lstStyle/>
          <a:p>
            <a:pPr>
              <a:buClr>
                <a:schemeClr val="tx2">
                  <a:lumMod val="50000"/>
                </a:schemeClr>
              </a:buClr>
              <a:buFont typeface="Wingdings" panose="05000000000000000000" pitchFamily="2" charset="2"/>
              <a:buChar char="ü"/>
            </a:pPr>
            <a:r>
              <a:rPr lang="nl-BE" sz="3200" dirty="0">
                <a:solidFill>
                  <a:schemeClr val="accent1">
                    <a:lumMod val="50000"/>
                  </a:schemeClr>
                </a:solidFill>
              </a:rPr>
              <a:t> Praktische handvaten als ondersteuning, geen toverspreuken</a:t>
            </a:r>
          </a:p>
          <a:p>
            <a:pPr>
              <a:buClr>
                <a:schemeClr val="tx2">
                  <a:lumMod val="50000"/>
                </a:schemeClr>
              </a:buClr>
              <a:buFont typeface="Wingdings" panose="05000000000000000000" pitchFamily="2" charset="2"/>
              <a:buChar char="ü"/>
            </a:pPr>
            <a:endParaRPr lang="nl-BE" sz="800" dirty="0">
              <a:solidFill>
                <a:schemeClr val="accent1">
                  <a:lumMod val="50000"/>
                </a:schemeClr>
              </a:solidFill>
            </a:endParaRPr>
          </a:p>
          <a:p>
            <a:pPr>
              <a:buClr>
                <a:schemeClr val="tx2">
                  <a:lumMod val="50000"/>
                </a:schemeClr>
              </a:buClr>
              <a:buFont typeface="Wingdings" panose="05000000000000000000" pitchFamily="2" charset="2"/>
              <a:buChar char="ü"/>
            </a:pPr>
            <a:r>
              <a:rPr lang="nl-BE" sz="3200" i="1" dirty="0">
                <a:solidFill>
                  <a:schemeClr val="accent1">
                    <a:lumMod val="50000"/>
                  </a:schemeClr>
                </a:solidFill>
              </a:rPr>
              <a:t> Vertrekkend vanuit ‘wat wil de oudere?’</a:t>
            </a:r>
          </a:p>
          <a:p>
            <a:pPr>
              <a:buClr>
                <a:schemeClr val="tx2">
                  <a:lumMod val="50000"/>
                </a:schemeClr>
              </a:buClr>
              <a:buFont typeface="Wingdings" panose="05000000000000000000" pitchFamily="2" charset="2"/>
              <a:buChar char="ü"/>
            </a:pPr>
            <a:endParaRPr lang="nl-BE" sz="800" i="1" dirty="0">
              <a:solidFill>
                <a:schemeClr val="accent1">
                  <a:lumMod val="50000"/>
                </a:schemeClr>
              </a:solidFill>
            </a:endParaRPr>
          </a:p>
          <a:p>
            <a:pPr>
              <a:buClr>
                <a:schemeClr val="tx2">
                  <a:lumMod val="50000"/>
                </a:schemeClr>
              </a:buClr>
              <a:buFont typeface="Wingdings" panose="05000000000000000000" pitchFamily="2" charset="2"/>
              <a:buChar char="ü"/>
            </a:pPr>
            <a:r>
              <a:rPr lang="nl-BE" sz="3200" i="1" dirty="0">
                <a:solidFill>
                  <a:schemeClr val="accent1">
                    <a:lumMod val="50000"/>
                  </a:schemeClr>
                </a:solidFill>
              </a:rPr>
              <a:t> Geen kennisreductionisme en geen </a:t>
            </a:r>
            <a:r>
              <a:rPr lang="nl-BE" sz="3200" i="1" dirty="0" err="1">
                <a:solidFill>
                  <a:schemeClr val="accent1">
                    <a:lumMod val="50000"/>
                  </a:schemeClr>
                </a:solidFill>
              </a:rPr>
              <a:t>overculturalisering</a:t>
            </a:r>
            <a:endParaRPr lang="nl-BE" sz="3200" i="1" dirty="0">
              <a:solidFill>
                <a:schemeClr val="accent1">
                  <a:lumMod val="50000"/>
                </a:schemeClr>
              </a:solidFill>
            </a:endParaRPr>
          </a:p>
          <a:p>
            <a:pPr>
              <a:buClr>
                <a:schemeClr val="tx2">
                  <a:lumMod val="50000"/>
                </a:schemeClr>
              </a:buClr>
              <a:buFont typeface="Wingdings" panose="05000000000000000000" pitchFamily="2" charset="2"/>
              <a:buChar char="ü"/>
            </a:pPr>
            <a:endParaRPr lang="nl-BE" sz="800" i="1" dirty="0">
              <a:solidFill>
                <a:schemeClr val="accent1">
                  <a:lumMod val="50000"/>
                </a:schemeClr>
              </a:solidFill>
            </a:endParaRPr>
          </a:p>
          <a:p>
            <a:pPr>
              <a:buClr>
                <a:schemeClr val="tx2">
                  <a:lumMod val="50000"/>
                </a:schemeClr>
              </a:buClr>
              <a:buFont typeface="Wingdings" panose="05000000000000000000" pitchFamily="2" charset="2"/>
              <a:buChar char="ü"/>
            </a:pPr>
            <a:r>
              <a:rPr lang="nl-BE" sz="3200" i="1" dirty="0">
                <a:solidFill>
                  <a:schemeClr val="accent1">
                    <a:lumMod val="50000"/>
                  </a:schemeClr>
                </a:solidFill>
              </a:rPr>
              <a:t> ‘de andere cultuur’ zit bij iedereen</a:t>
            </a:r>
          </a:p>
          <a:p>
            <a:endParaRPr lang="nl-BE" dirty="0"/>
          </a:p>
        </p:txBody>
      </p:sp>
      <p:sp>
        <p:nvSpPr>
          <p:cNvPr id="3" name="Tijdelijke aanduiding voor tekst 2"/>
          <p:cNvSpPr>
            <a:spLocks noGrp="1"/>
          </p:cNvSpPr>
          <p:nvPr>
            <p:ph type="body" sz="quarter" idx="11"/>
          </p:nvPr>
        </p:nvSpPr>
        <p:spPr>
          <a:xfrm>
            <a:off x="678734" y="598533"/>
            <a:ext cx="9969601" cy="865188"/>
          </a:xfrm>
        </p:spPr>
        <p:txBody>
          <a:bodyPr/>
          <a:lstStyle/>
          <a:p>
            <a:r>
              <a:rPr lang="nl-BE" b="1" dirty="0">
                <a:solidFill>
                  <a:schemeClr val="accent4">
                    <a:lumMod val="75000"/>
                  </a:schemeClr>
                </a:solidFill>
              </a:rPr>
              <a:t>Visie op cultuursensitieve zorg</a:t>
            </a:r>
          </a:p>
        </p:txBody>
      </p:sp>
    </p:spTree>
    <p:extLst>
      <p:ext uri="{BB962C8B-B14F-4D97-AF65-F5344CB8AC3E}">
        <p14:creationId xmlns:p14="http://schemas.microsoft.com/office/powerpoint/2010/main" val="344927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678734" y="1584602"/>
            <a:ext cx="6965650" cy="4736836"/>
          </a:xfrm>
        </p:spPr>
        <p:txBody>
          <a:bodyPr/>
          <a:lstStyle/>
          <a:p>
            <a:pPr>
              <a:buClr>
                <a:schemeClr val="tx2">
                  <a:lumMod val="50000"/>
                </a:schemeClr>
              </a:buClr>
              <a:buFont typeface="Wingdings" panose="05000000000000000000" pitchFamily="2" charset="2"/>
              <a:buChar char="ü"/>
            </a:pPr>
            <a:r>
              <a:rPr lang="nl-BE" sz="3200" dirty="0">
                <a:solidFill>
                  <a:schemeClr val="accent1">
                    <a:lumMod val="50000"/>
                  </a:schemeClr>
                </a:solidFill>
              </a:rPr>
              <a:t>Casus of voorbeelden uit de praktijk</a:t>
            </a:r>
          </a:p>
          <a:p>
            <a:pPr>
              <a:buClr>
                <a:schemeClr val="tx2">
                  <a:lumMod val="50000"/>
                </a:schemeClr>
              </a:buClr>
              <a:buFont typeface="Wingdings" panose="05000000000000000000" pitchFamily="2" charset="2"/>
              <a:buChar char="ü"/>
            </a:pPr>
            <a:endParaRPr lang="nl-BE" sz="800" dirty="0">
              <a:solidFill>
                <a:schemeClr val="accent1">
                  <a:lumMod val="50000"/>
                </a:schemeClr>
              </a:solidFill>
            </a:endParaRPr>
          </a:p>
          <a:p>
            <a:pPr>
              <a:buClr>
                <a:schemeClr val="tx2">
                  <a:lumMod val="50000"/>
                </a:schemeClr>
              </a:buClr>
              <a:buFont typeface="Wingdings" panose="05000000000000000000" pitchFamily="2" charset="2"/>
              <a:buChar char="ü"/>
            </a:pPr>
            <a:r>
              <a:rPr lang="nl-BE" sz="3200" dirty="0">
                <a:solidFill>
                  <a:schemeClr val="accent1">
                    <a:lumMod val="50000"/>
                  </a:schemeClr>
                </a:solidFill>
              </a:rPr>
              <a:t>Bespreking van het voorbeeld</a:t>
            </a:r>
          </a:p>
          <a:p>
            <a:pPr>
              <a:buClr>
                <a:schemeClr val="tx2">
                  <a:lumMod val="50000"/>
                </a:schemeClr>
              </a:buClr>
              <a:buFont typeface="Wingdings" panose="05000000000000000000" pitchFamily="2" charset="2"/>
              <a:buChar char="ü"/>
            </a:pPr>
            <a:endParaRPr lang="nl-BE" sz="800" dirty="0">
              <a:solidFill>
                <a:schemeClr val="accent1">
                  <a:lumMod val="50000"/>
                </a:schemeClr>
              </a:solidFill>
            </a:endParaRPr>
          </a:p>
          <a:p>
            <a:pPr>
              <a:buClr>
                <a:schemeClr val="tx2">
                  <a:lumMod val="50000"/>
                </a:schemeClr>
              </a:buClr>
              <a:buFont typeface="Wingdings" panose="05000000000000000000" pitchFamily="2" charset="2"/>
              <a:buChar char="ü"/>
            </a:pPr>
            <a:r>
              <a:rPr lang="nl-BE" sz="3200" dirty="0">
                <a:solidFill>
                  <a:schemeClr val="accent1">
                    <a:lumMod val="50000"/>
                  </a:schemeClr>
                </a:solidFill>
              </a:rPr>
              <a:t>Analyse</a:t>
            </a:r>
          </a:p>
          <a:p>
            <a:pPr>
              <a:buClr>
                <a:schemeClr val="tx2">
                  <a:lumMod val="50000"/>
                </a:schemeClr>
              </a:buClr>
              <a:buFont typeface="Wingdings" panose="05000000000000000000" pitchFamily="2" charset="2"/>
              <a:buChar char="ü"/>
            </a:pPr>
            <a:endParaRPr lang="nl-BE" sz="800" dirty="0">
              <a:solidFill>
                <a:schemeClr val="accent1">
                  <a:lumMod val="50000"/>
                </a:schemeClr>
              </a:solidFill>
            </a:endParaRPr>
          </a:p>
          <a:p>
            <a:pPr>
              <a:buClr>
                <a:schemeClr val="tx2">
                  <a:lumMod val="50000"/>
                </a:schemeClr>
              </a:buClr>
              <a:buFont typeface="Wingdings" panose="05000000000000000000" pitchFamily="2" charset="2"/>
              <a:buChar char="ü"/>
            </a:pPr>
            <a:r>
              <a:rPr lang="nl-BE" sz="3200" dirty="0">
                <a:solidFill>
                  <a:schemeClr val="accent1">
                    <a:lumMod val="50000"/>
                  </a:schemeClr>
                </a:solidFill>
              </a:rPr>
              <a:t>Tips en tricks</a:t>
            </a:r>
          </a:p>
          <a:p>
            <a:pPr>
              <a:buClr>
                <a:schemeClr val="tx2">
                  <a:lumMod val="50000"/>
                </a:schemeClr>
              </a:buClr>
              <a:buFont typeface="Wingdings" panose="05000000000000000000" pitchFamily="2" charset="2"/>
              <a:buChar char="ü"/>
            </a:pPr>
            <a:endParaRPr lang="nl-BE" sz="800" dirty="0">
              <a:solidFill>
                <a:schemeClr val="accent1">
                  <a:lumMod val="50000"/>
                </a:schemeClr>
              </a:solidFill>
            </a:endParaRPr>
          </a:p>
          <a:p>
            <a:pPr>
              <a:buClr>
                <a:schemeClr val="tx2">
                  <a:lumMod val="50000"/>
                </a:schemeClr>
              </a:buClr>
              <a:buFont typeface="Wingdings" panose="05000000000000000000" pitchFamily="2" charset="2"/>
              <a:buChar char="ü"/>
            </a:pPr>
            <a:r>
              <a:rPr lang="nl-BE" sz="3200" dirty="0">
                <a:solidFill>
                  <a:schemeClr val="accent1">
                    <a:lumMod val="50000"/>
                  </a:schemeClr>
                </a:solidFill>
              </a:rPr>
              <a:t>Bijkomende aanbevelingen en discussie</a:t>
            </a:r>
          </a:p>
          <a:p>
            <a:pPr marL="0" indent="0">
              <a:buClr>
                <a:schemeClr val="tx2">
                  <a:lumMod val="50000"/>
                </a:schemeClr>
              </a:buClr>
              <a:buNone/>
            </a:pPr>
            <a:endParaRPr lang="nl-BE" sz="2800" i="1" dirty="0">
              <a:solidFill>
                <a:schemeClr val="accent2">
                  <a:lumMod val="50000"/>
                </a:schemeClr>
              </a:solidFill>
            </a:endParaRPr>
          </a:p>
          <a:p>
            <a:endParaRPr lang="nl-BE" dirty="0"/>
          </a:p>
        </p:txBody>
      </p:sp>
      <p:sp>
        <p:nvSpPr>
          <p:cNvPr id="3" name="Tijdelijke aanduiding voor tekst 2"/>
          <p:cNvSpPr>
            <a:spLocks noGrp="1"/>
          </p:cNvSpPr>
          <p:nvPr>
            <p:ph type="body" sz="quarter" idx="11"/>
          </p:nvPr>
        </p:nvSpPr>
        <p:spPr>
          <a:xfrm>
            <a:off x="678734" y="598533"/>
            <a:ext cx="9120717" cy="865188"/>
          </a:xfrm>
        </p:spPr>
        <p:txBody>
          <a:bodyPr/>
          <a:lstStyle/>
          <a:p>
            <a:r>
              <a:rPr lang="nl-BE" b="1" dirty="0">
                <a:solidFill>
                  <a:schemeClr val="accent4">
                    <a:lumMod val="75000"/>
                  </a:schemeClr>
                </a:solidFill>
              </a:rPr>
              <a:t>aanpak</a:t>
            </a:r>
          </a:p>
        </p:txBody>
      </p:sp>
      <p:pic>
        <p:nvPicPr>
          <p:cNvPr id="4" name="Afbeelding 3"/>
          <p:cNvPicPr>
            <a:picLocks noChangeAspect="1"/>
          </p:cNvPicPr>
          <p:nvPr/>
        </p:nvPicPr>
        <p:blipFill>
          <a:blip r:embed="rId3">
            <a:duotone>
              <a:schemeClr val="accent4">
                <a:shade val="45000"/>
                <a:satMod val="135000"/>
              </a:schemeClr>
              <a:prstClr val="white"/>
            </a:duotone>
          </a:blip>
          <a:stretch>
            <a:fillRect/>
          </a:stretch>
        </p:blipFill>
        <p:spPr>
          <a:xfrm>
            <a:off x="7270988" y="1237130"/>
            <a:ext cx="3562812" cy="4431358"/>
          </a:xfrm>
          <a:prstGeom prst="rect">
            <a:avLst/>
          </a:prstGeom>
          <a:effectLst>
            <a:softEdge rad="749300"/>
          </a:effectLst>
        </p:spPr>
      </p:pic>
    </p:spTree>
    <p:extLst>
      <p:ext uri="{BB962C8B-B14F-4D97-AF65-F5344CB8AC3E}">
        <p14:creationId xmlns:p14="http://schemas.microsoft.com/office/powerpoint/2010/main" val="423471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28012" y="933855"/>
            <a:ext cx="9704130" cy="5570183"/>
          </a:xfrm>
        </p:spPr>
        <p:txBody>
          <a:bodyPr/>
          <a:lstStyle/>
          <a:p>
            <a:pPr marL="0" indent="0">
              <a:buClr>
                <a:schemeClr val="tx2">
                  <a:lumMod val="50000"/>
                </a:schemeClr>
              </a:buClr>
              <a:buNone/>
            </a:pPr>
            <a:r>
              <a:rPr lang="nl-BE" sz="2800" i="1" dirty="0">
                <a:solidFill>
                  <a:schemeClr val="accent1">
                    <a:lumMod val="50000"/>
                  </a:schemeClr>
                </a:solidFill>
              </a:rPr>
              <a:t>De jongste dochter van een ouder koppel vraagt thuiszorg aan voor haar Koerdisch sprekende ouders. Tijdens het intakegesprek is zij als enig kind aanwezig en vertaalt het gesprek tussen haar ouders en de hulpverlener. Hoewel de ouderen in hun taal (Koerdisch) zeer uitgebreid antwoorden op de vragen van de hulpverlener, vertaalt de dochter dit op een zeer beknopte wijze terug naar de zorgverlener.</a:t>
            </a:r>
          </a:p>
          <a:p>
            <a:pPr marL="0" indent="0">
              <a:buClr>
                <a:schemeClr val="tx2">
                  <a:lumMod val="50000"/>
                </a:schemeClr>
              </a:buClr>
              <a:buNone/>
            </a:pPr>
            <a:r>
              <a:rPr lang="nl-BE" sz="2800" i="1" dirty="0">
                <a:solidFill>
                  <a:schemeClr val="accent1">
                    <a:lumMod val="50000"/>
                  </a:schemeClr>
                </a:solidFill>
              </a:rPr>
              <a:t>Ook onderbreekt ze soms het gesprek van haar ouders en keert ze terug naar haar conversatie met de hulpverlener. </a:t>
            </a:r>
          </a:p>
        </p:txBody>
      </p:sp>
      <p:sp>
        <p:nvSpPr>
          <p:cNvPr id="3" name="Tijdelijke aanduiding voor tekst 2"/>
          <p:cNvSpPr>
            <a:spLocks noGrp="1"/>
          </p:cNvSpPr>
          <p:nvPr>
            <p:ph type="body" sz="quarter" idx="11"/>
          </p:nvPr>
        </p:nvSpPr>
        <p:spPr>
          <a:xfrm>
            <a:off x="428012" y="243765"/>
            <a:ext cx="9910608" cy="865188"/>
          </a:xfrm>
        </p:spPr>
        <p:txBody>
          <a:bodyPr/>
          <a:lstStyle/>
          <a:p>
            <a:r>
              <a:rPr lang="nl-BE" b="1" dirty="0">
                <a:solidFill>
                  <a:schemeClr val="accent4">
                    <a:lumMod val="75000"/>
                  </a:schemeClr>
                </a:solidFill>
              </a:rPr>
              <a:t>Een praktijkvoorbeeld </a:t>
            </a:r>
            <a:r>
              <a:rPr lang="nl-BE" sz="2800" b="1" dirty="0">
                <a:solidFill>
                  <a:schemeClr val="accent4">
                    <a:lumMod val="75000"/>
                  </a:schemeClr>
                </a:solidFill>
              </a:rPr>
              <a:t>(1)</a:t>
            </a:r>
            <a:endParaRPr lang="nl-BE" b="1" dirty="0">
              <a:solidFill>
                <a:schemeClr val="accent4">
                  <a:lumMod val="75000"/>
                </a:schemeClr>
              </a:solidFill>
            </a:endParaRPr>
          </a:p>
        </p:txBody>
      </p:sp>
    </p:spTree>
    <p:extLst>
      <p:ext uri="{BB962C8B-B14F-4D97-AF65-F5344CB8AC3E}">
        <p14:creationId xmlns:p14="http://schemas.microsoft.com/office/powerpoint/2010/main" val="344918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28012" y="933855"/>
            <a:ext cx="9704130" cy="5570183"/>
          </a:xfrm>
        </p:spPr>
        <p:txBody>
          <a:bodyPr/>
          <a:lstStyle/>
          <a:p>
            <a:pPr marL="0" indent="0">
              <a:buClr>
                <a:schemeClr val="tx2">
                  <a:lumMod val="50000"/>
                </a:schemeClr>
              </a:buClr>
              <a:buNone/>
            </a:pPr>
            <a:r>
              <a:rPr lang="nl-BE" sz="3200" i="1" dirty="0">
                <a:solidFill>
                  <a:schemeClr val="accent1">
                    <a:lumMod val="50000"/>
                  </a:schemeClr>
                </a:solidFill>
              </a:rPr>
              <a:t>Naarmate het gesprek vordert, gaat de hulpverlener steeds meer in gesprek met de dochter. Het vertalen krijgt langzamerhand een einde waarbij de ouderen niet meer betrokken worden in de conversatie. De geregistreerde gegevens om de zorg op te starten, zijn gebaseerd op de korte vertalingen en het verhaal van de dochter.</a:t>
            </a:r>
          </a:p>
        </p:txBody>
      </p:sp>
      <p:sp>
        <p:nvSpPr>
          <p:cNvPr id="3" name="Tijdelijke aanduiding voor tekst 2"/>
          <p:cNvSpPr>
            <a:spLocks noGrp="1"/>
          </p:cNvSpPr>
          <p:nvPr>
            <p:ph type="body" sz="quarter" idx="11"/>
          </p:nvPr>
        </p:nvSpPr>
        <p:spPr>
          <a:xfrm>
            <a:off x="428012" y="243765"/>
            <a:ext cx="9910608" cy="865188"/>
          </a:xfrm>
        </p:spPr>
        <p:txBody>
          <a:bodyPr/>
          <a:lstStyle/>
          <a:p>
            <a:r>
              <a:rPr lang="nl-BE" b="1" dirty="0">
                <a:solidFill>
                  <a:schemeClr val="accent4">
                    <a:lumMod val="75000"/>
                  </a:schemeClr>
                </a:solidFill>
              </a:rPr>
              <a:t>Een praktijkvoorbeeld </a:t>
            </a:r>
            <a:r>
              <a:rPr lang="nl-BE" sz="2800" b="1" dirty="0">
                <a:solidFill>
                  <a:schemeClr val="accent4">
                    <a:lumMod val="75000"/>
                  </a:schemeClr>
                </a:solidFill>
              </a:rPr>
              <a:t>(2)</a:t>
            </a:r>
            <a:endParaRPr lang="nl-BE" b="1" dirty="0">
              <a:solidFill>
                <a:schemeClr val="accent4">
                  <a:lumMod val="75000"/>
                </a:schemeClr>
              </a:solidFill>
            </a:endParaRPr>
          </a:p>
        </p:txBody>
      </p:sp>
    </p:spTree>
    <p:extLst>
      <p:ext uri="{BB962C8B-B14F-4D97-AF65-F5344CB8AC3E}">
        <p14:creationId xmlns:p14="http://schemas.microsoft.com/office/powerpoint/2010/main" val="152706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28012" y="1089112"/>
            <a:ext cx="9704130" cy="5414926"/>
          </a:xfrm>
        </p:spPr>
        <p:txBody>
          <a:bodyPr/>
          <a:lstStyle/>
          <a:p>
            <a:pPr>
              <a:buClr>
                <a:schemeClr val="tx2">
                  <a:lumMod val="50000"/>
                </a:schemeClr>
              </a:buClr>
            </a:pPr>
            <a:r>
              <a:rPr lang="nl-BE" sz="2800" dirty="0">
                <a:solidFill>
                  <a:schemeClr val="accent1">
                    <a:lumMod val="50000"/>
                  </a:schemeClr>
                </a:solidFill>
              </a:rPr>
              <a:t>Dochter als gelegenheidstolk</a:t>
            </a:r>
          </a:p>
          <a:p>
            <a:pPr>
              <a:buClr>
                <a:schemeClr val="tx2">
                  <a:lumMod val="50000"/>
                </a:schemeClr>
              </a:buClr>
            </a:pPr>
            <a:r>
              <a:rPr lang="nl-BE" sz="2800" dirty="0">
                <a:solidFill>
                  <a:schemeClr val="accent1">
                    <a:lumMod val="50000"/>
                  </a:schemeClr>
                </a:solidFill>
              </a:rPr>
              <a:t>Onevenwicht tussen lengte van de antwoorden van de ouders en de ‘vertaalde antwoorden’</a:t>
            </a:r>
          </a:p>
          <a:p>
            <a:pPr>
              <a:buClr>
                <a:schemeClr val="tx2">
                  <a:lumMod val="50000"/>
                </a:schemeClr>
              </a:buClr>
            </a:pPr>
            <a:r>
              <a:rPr lang="nl-BE" sz="2800" dirty="0">
                <a:solidFill>
                  <a:schemeClr val="accent1">
                    <a:lumMod val="50000"/>
                  </a:schemeClr>
                </a:solidFill>
              </a:rPr>
              <a:t>De dochter onderbreekt haar ouders, ook al verstaat de zorgverlener de taal niet</a:t>
            </a:r>
          </a:p>
          <a:p>
            <a:pPr>
              <a:buClr>
                <a:schemeClr val="tx2">
                  <a:lumMod val="50000"/>
                </a:schemeClr>
              </a:buClr>
            </a:pPr>
            <a:r>
              <a:rPr lang="nl-BE" sz="2800" dirty="0">
                <a:solidFill>
                  <a:schemeClr val="accent1">
                    <a:lumMod val="50000"/>
                  </a:schemeClr>
                </a:solidFill>
              </a:rPr>
              <a:t>De zorgverlener vraagt niet door en verandert werkwijze niet</a:t>
            </a:r>
          </a:p>
          <a:p>
            <a:pPr>
              <a:buClr>
                <a:schemeClr val="tx2">
                  <a:lumMod val="50000"/>
                </a:schemeClr>
              </a:buClr>
            </a:pPr>
            <a:r>
              <a:rPr lang="nl-BE" sz="2800" dirty="0">
                <a:solidFill>
                  <a:schemeClr val="accent1">
                    <a:lumMod val="50000"/>
                  </a:schemeClr>
                </a:solidFill>
              </a:rPr>
              <a:t>De zorgverlener grijpt niet in wanneer de dochter haar ouders onderbreekt</a:t>
            </a:r>
          </a:p>
          <a:p>
            <a:pPr>
              <a:buClr>
                <a:schemeClr val="tx2">
                  <a:lumMod val="50000"/>
                </a:schemeClr>
              </a:buClr>
            </a:pPr>
            <a:r>
              <a:rPr lang="nl-BE" sz="2800" dirty="0">
                <a:solidFill>
                  <a:schemeClr val="accent1">
                    <a:lumMod val="50000"/>
                  </a:schemeClr>
                </a:solidFill>
              </a:rPr>
              <a:t>De zorgverlener heeft geen aandacht voor non-verbale communicatie</a:t>
            </a:r>
          </a:p>
          <a:p>
            <a:pPr>
              <a:buClr>
                <a:schemeClr val="tx2">
                  <a:lumMod val="50000"/>
                </a:schemeClr>
              </a:buClr>
            </a:pPr>
            <a:endParaRPr lang="nl-BE" sz="1900" i="1" dirty="0">
              <a:solidFill>
                <a:schemeClr val="accent2">
                  <a:lumMod val="50000"/>
                </a:schemeClr>
              </a:solidFill>
            </a:endParaRPr>
          </a:p>
        </p:txBody>
      </p:sp>
      <p:sp>
        <p:nvSpPr>
          <p:cNvPr id="3" name="Tijdelijke aanduiding voor tekst 2"/>
          <p:cNvSpPr>
            <a:spLocks noGrp="1"/>
          </p:cNvSpPr>
          <p:nvPr>
            <p:ph type="body" sz="quarter" idx="11"/>
          </p:nvPr>
        </p:nvSpPr>
        <p:spPr>
          <a:xfrm>
            <a:off x="428012" y="223924"/>
            <a:ext cx="9910608" cy="865188"/>
          </a:xfrm>
        </p:spPr>
        <p:txBody>
          <a:bodyPr/>
          <a:lstStyle/>
          <a:p>
            <a:r>
              <a:rPr lang="nl-BE" b="1" dirty="0">
                <a:solidFill>
                  <a:schemeClr val="accent4">
                    <a:lumMod val="75000"/>
                  </a:schemeClr>
                </a:solidFill>
              </a:rPr>
              <a:t>Bespreking van de casus</a:t>
            </a:r>
          </a:p>
        </p:txBody>
      </p:sp>
      <p:pic>
        <p:nvPicPr>
          <p:cNvPr id="4" name="Afbeelding 3"/>
          <p:cNvPicPr>
            <a:picLocks noChangeAspect="1"/>
          </p:cNvPicPr>
          <p:nvPr/>
        </p:nvPicPr>
        <p:blipFill>
          <a:blip r:embed="rId3">
            <a:duotone>
              <a:schemeClr val="accent4">
                <a:shade val="45000"/>
                <a:satMod val="135000"/>
              </a:schemeClr>
              <a:prstClr val="white"/>
            </a:duotone>
          </a:blip>
          <a:stretch>
            <a:fillRect/>
          </a:stretch>
        </p:blipFill>
        <p:spPr>
          <a:xfrm>
            <a:off x="10132142" y="574313"/>
            <a:ext cx="2059858" cy="2159608"/>
          </a:xfrm>
          <a:prstGeom prst="rect">
            <a:avLst/>
          </a:prstGeom>
          <a:effectLst>
            <a:softEdge rad="368300"/>
          </a:effectLst>
        </p:spPr>
      </p:pic>
    </p:spTree>
    <p:extLst>
      <p:ext uri="{BB962C8B-B14F-4D97-AF65-F5344CB8AC3E}">
        <p14:creationId xmlns:p14="http://schemas.microsoft.com/office/powerpoint/2010/main" val="175682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28012" y="969264"/>
            <a:ext cx="9704130" cy="5888736"/>
          </a:xfrm>
        </p:spPr>
        <p:txBody>
          <a:bodyPr/>
          <a:lstStyle/>
          <a:p>
            <a:pPr>
              <a:buClr>
                <a:schemeClr val="tx2">
                  <a:lumMod val="50000"/>
                </a:schemeClr>
              </a:buClr>
            </a:pPr>
            <a:r>
              <a:rPr lang="nl-BE" sz="2800" dirty="0">
                <a:solidFill>
                  <a:schemeClr val="accent1">
                    <a:lumMod val="50000"/>
                  </a:schemeClr>
                </a:solidFill>
              </a:rPr>
              <a:t>Een gelegenheidstolk vervult tegelijkertijd 3 rollen: tolk, vertegenwoordiger van de familie, mede-slachtoffer van de (problematische) situatie</a:t>
            </a:r>
          </a:p>
          <a:p>
            <a:pPr>
              <a:buClr>
                <a:schemeClr val="tx2">
                  <a:lumMod val="50000"/>
                </a:schemeClr>
              </a:buClr>
            </a:pPr>
            <a:endParaRPr lang="nl-BE" sz="800" dirty="0">
              <a:solidFill>
                <a:schemeClr val="accent1">
                  <a:lumMod val="50000"/>
                </a:schemeClr>
              </a:solidFill>
            </a:endParaRPr>
          </a:p>
          <a:p>
            <a:pPr>
              <a:buClr>
                <a:schemeClr val="tx2">
                  <a:lumMod val="50000"/>
                </a:schemeClr>
              </a:buClr>
            </a:pPr>
            <a:r>
              <a:rPr lang="nl-BE" sz="2800" dirty="0">
                <a:solidFill>
                  <a:schemeClr val="accent1">
                    <a:lumMod val="50000"/>
                  </a:schemeClr>
                </a:solidFill>
              </a:rPr>
              <a:t>Gelegenheidstolken kunnen wel ingezet worden voor het vertalen van korte praktische boodschappen</a:t>
            </a:r>
          </a:p>
          <a:p>
            <a:pPr>
              <a:buClr>
                <a:schemeClr val="tx2">
                  <a:lumMod val="50000"/>
                </a:schemeClr>
              </a:buClr>
            </a:pPr>
            <a:endParaRPr lang="nl-BE" sz="800" dirty="0">
              <a:solidFill>
                <a:schemeClr val="accent1">
                  <a:lumMod val="50000"/>
                </a:schemeClr>
              </a:solidFill>
            </a:endParaRPr>
          </a:p>
          <a:p>
            <a:pPr>
              <a:buClr>
                <a:schemeClr val="tx2">
                  <a:lumMod val="50000"/>
                </a:schemeClr>
              </a:buClr>
            </a:pPr>
            <a:r>
              <a:rPr lang="nl-BE" sz="2800" dirty="0">
                <a:solidFill>
                  <a:schemeClr val="accent1">
                    <a:lumMod val="50000"/>
                  </a:schemeClr>
                </a:solidFill>
              </a:rPr>
              <a:t>Indirecte communicatie via familieleden kan de uitwisseling van informatie belemmeren:</a:t>
            </a:r>
          </a:p>
          <a:p>
            <a:pPr lvl="1">
              <a:buClr>
                <a:schemeClr val="tx2">
                  <a:lumMod val="50000"/>
                </a:schemeClr>
              </a:buClr>
            </a:pPr>
            <a:r>
              <a:rPr lang="nl-BE" dirty="0">
                <a:solidFill>
                  <a:schemeClr val="accent1">
                    <a:lumMod val="50000"/>
                  </a:schemeClr>
                </a:solidFill>
              </a:rPr>
              <a:t>Moeilijke of gevoelige informatie</a:t>
            </a:r>
          </a:p>
          <a:p>
            <a:pPr lvl="1">
              <a:buClr>
                <a:schemeClr val="tx2">
                  <a:lumMod val="50000"/>
                </a:schemeClr>
              </a:buClr>
            </a:pPr>
            <a:r>
              <a:rPr lang="nl-BE" dirty="0">
                <a:solidFill>
                  <a:schemeClr val="accent1">
                    <a:lumMod val="50000"/>
                  </a:schemeClr>
                </a:solidFill>
              </a:rPr>
              <a:t>Het niet of verkeerd vertalen van (medische) terminologie</a:t>
            </a:r>
          </a:p>
          <a:p>
            <a:pPr lvl="1">
              <a:buClr>
                <a:schemeClr val="tx2">
                  <a:lumMod val="50000"/>
                </a:schemeClr>
              </a:buClr>
            </a:pPr>
            <a:r>
              <a:rPr lang="nl-BE" dirty="0">
                <a:solidFill>
                  <a:schemeClr val="accent1">
                    <a:lumMod val="50000"/>
                  </a:schemeClr>
                </a:solidFill>
              </a:rPr>
              <a:t>Psychische belasting van de ‘vertaler’</a:t>
            </a:r>
          </a:p>
          <a:p>
            <a:pPr marL="457200" lvl="1" indent="0">
              <a:buClr>
                <a:schemeClr val="tx2">
                  <a:lumMod val="50000"/>
                </a:schemeClr>
              </a:buClr>
              <a:buNone/>
            </a:pPr>
            <a:endParaRPr lang="nl-BE" sz="2900" i="1" dirty="0">
              <a:solidFill>
                <a:schemeClr val="accent2">
                  <a:lumMod val="50000"/>
                </a:schemeClr>
              </a:solidFill>
            </a:endParaRPr>
          </a:p>
          <a:p>
            <a:pPr>
              <a:buClr>
                <a:schemeClr val="tx2">
                  <a:lumMod val="50000"/>
                </a:schemeClr>
              </a:buClr>
            </a:pPr>
            <a:endParaRPr lang="nl-BE" sz="1900" i="1" dirty="0">
              <a:solidFill>
                <a:schemeClr val="accent2">
                  <a:lumMod val="50000"/>
                </a:schemeClr>
              </a:solidFill>
            </a:endParaRPr>
          </a:p>
        </p:txBody>
      </p:sp>
      <p:sp>
        <p:nvSpPr>
          <p:cNvPr id="3" name="Tijdelijke aanduiding voor tekst 2"/>
          <p:cNvSpPr>
            <a:spLocks noGrp="1"/>
          </p:cNvSpPr>
          <p:nvPr>
            <p:ph type="body" sz="quarter" idx="11"/>
          </p:nvPr>
        </p:nvSpPr>
        <p:spPr>
          <a:xfrm>
            <a:off x="428012" y="260500"/>
            <a:ext cx="9910608" cy="865188"/>
          </a:xfrm>
        </p:spPr>
        <p:txBody>
          <a:bodyPr/>
          <a:lstStyle/>
          <a:p>
            <a:r>
              <a:rPr lang="nl-BE" b="1" dirty="0">
                <a:solidFill>
                  <a:schemeClr val="accent4">
                    <a:lumMod val="75000"/>
                  </a:schemeClr>
                </a:solidFill>
              </a:rPr>
              <a:t>Analyse van de casus</a:t>
            </a:r>
          </a:p>
        </p:txBody>
      </p:sp>
    </p:spTree>
    <p:extLst>
      <p:ext uri="{BB962C8B-B14F-4D97-AF65-F5344CB8AC3E}">
        <p14:creationId xmlns:p14="http://schemas.microsoft.com/office/powerpoint/2010/main" val="260954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28012" y="1133856"/>
            <a:ext cx="9704130" cy="5559552"/>
          </a:xfrm>
        </p:spPr>
        <p:txBody>
          <a:bodyPr/>
          <a:lstStyle/>
          <a:p>
            <a:pPr>
              <a:buClr>
                <a:schemeClr val="tx2">
                  <a:lumMod val="50000"/>
                </a:schemeClr>
              </a:buClr>
            </a:pPr>
            <a:r>
              <a:rPr lang="nl-BE" sz="2800" dirty="0">
                <a:solidFill>
                  <a:schemeClr val="accent1">
                    <a:lumMod val="50000"/>
                  </a:schemeClr>
                </a:solidFill>
              </a:rPr>
              <a:t>De zorg- en hulpverlener evalueert de situatie en beslist de nood aan vertaling of intermediair</a:t>
            </a:r>
          </a:p>
          <a:p>
            <a:pPr>
              <a:buClr>
                <a:schemeClr val="tx2">
                  <a:lumMod val="50000"/>
                </a:schemeClr>
              </a:buClr>
            </a:pPr>
            <a:endParaRPr lang="nl-BE" sz="800" dirty="0">
              <a:solidFill>
                <a:schemeClr val="accent1">
                  <a:lumMod val="50000"/>
                </a:schemeClr>
              </a:solidFill>
            </a:endParaRPr>
          </a:p>
          <a:p>
            <a:pPr>
              <a:buClr>
                <a:schemeClr val="tx2">
                  <a:lumMod val="50000"/>
                </a:schemeClr>
              </a:buClr>
            </a:pPr>
            <a:r>
              <a:rPr lang="nl-BE" sz="2800" dirty="0">
                <a:solidFill>
                  <a:schemeClr val="accent1">
                    <a:lumMod val="50000"/>
                  </a:schemeClr>
                </a:solidFill>
              </a:rPr>
              <a:t>De zorg- en hulpverlener motiveert deze keuze en vraagt toestemming aan de zorgvrager om met een tolk te werken</a:t>
            </a:r>
          </a:p>
          <a:p>
            <a:pPr>
              <a:buClr>
                <a:schemeClr val="tx2">
                  <a:lumMod val="50000"/>
                </a:schemeClr>
              </a:buClr>
            </a:pPr>
            <a:endParaRPr lang="nl-BE" sz="800" dirty="0">
              <a:solidFill>
                <a:schemeClr val="accent1">
                  <a:lumMod val="50000"/>
                </a:schemeClr>
              </a:solidFill>
            </a:endParaRPr>
          </a:p>
          <a:p>
            <a:pPr>
              <a:buClr>
                <a:schemeClr val="tx2">
                  <a:lumMod val="50000"/>
                </a:schemeClr>
              </a:buClr>
            </a:pPr>
            <a:r>
              <a:rPr lang="nl-BE" sz="2800" dirty="0">
                <a:solidFill>
                  <a:schemeClr val="accent1">
                    <a:lumMod val="50000"/>
                  </a:schemeClr>
                </a:solidFill>
              </a:rPr>
              <a:t>Het gesprek vindt bij voorkeur plaats in een neutrale omgeving waarbij geen andere personen betrokken zijn</a:t>
            </a:r>
          </a:p>
          <a:p>
            <a:pPr>
              <a:buClr>
                <a:schemeClr val="tx2">
                  <a:lumMod val="50000"/>
                </a:schemeClr>
              </a:buClr>
            </a:pPr>
            <a:endParaRPr lang="nl-BE" sz="800" dirty="0">
              <a:solidFill>
                <a:schemeClr val="accent1">
                  <a:lumMod val="50000"/>
                </a:schemeClr>
              </a:solidFill>
            </a:endParaRPr>
          </a:p>
          <a:p>
            <a:pPr>
              <a:buClr>
                <a:schemeClr val="tx2">
                  <a:lumMod val="50000"/>
                </a:schemeClr>
              </a:buClr>
            </a:pPr>
            <a:r>
              <a:rPr lang="nl-BE" sz="2800" dirty="0">
                <a:solidFill>
                  <a:schemeClr val="accent1">
                    <a:lumMod val="50000"/>
                  </a:schemeClr>
                </a:solidFill>
              </a:rPr>
              <a:t>Soms wordt de voorkeur gegeven aan mannelijk of vrouwelijke tolken (bijvoorbeeld bij het vertalen van intieme of gênante informatie)</a:t>
            </a:r>
          </a:p>
          <a:p>
            <a:pPr marL="457200" lvl="1" indent="0">
              <a:buClr>
                <a:schemeClr val="tx2">
                  <a:lumMod val="50000"/>
                </a:schemeClr>
              </a:buClr>
              <a:buNone/>
            </a:pPr>
            <a:endParaRPr lang="nl-BE" sz="2900" i="1" dirty="0">
              <a:solidFill>
                <a:schemeClr val="accent2">
                  <a:lumMod val="50000"/>
                </a:schemeClr>
              </a:solidFill>
            </a:endParaRPr>
          </a:p>
          <a:p>
            <a:pPr>
              <a:buClr>
                <a:schemeClr val="tx2">
                  <a:lumMod val="50000"/>
                </a:schemeClr>
              </a:buClr>
            </a:pPr>
            <a:endParaRPr lang="nl-BE" sz="1900" i="1" dirty="0">
              <a:solidFill>
                <a:schemeClr val="accent2">
                  <a:lumMod val="50000"/>
                </a:schemeClr>
              </a:solidFill>
            </a:endParaRPr>
          </a:p>
        </p:txBody>
      </p:sp>
      <p:sp>
        <p:nvSpPr>
          <p:cNvPr id="3" name="Tijdelijke aanduiding voor tekst 2"/>
          <p:cNvSpPr>
            <a:spLocks noGrp="1"/>
          </p:cNvSpPr>
          <p:nvPr>
            <p:ph type="body" sz="quarter" idx="11"/>
          </p:nvPr>
        </p:nvSpPr>
        <p:spPr>
          <a:xfrm>
            <a:off x="428012" y="268668"/>
            <a:ext cx="9910608" cy="865188"/>
          </a:xfrm>
        </p:spPr>
        <p:txBody>
          <a:bodyPr/>
          <a:lstStyle/>
          <a:p>
            <a:r>
              <a:rPr lang="nl-BE" b="1" dirty="0">
                <a:solidFill>
                  <a:schemeClr val="accent4">
                    <a:lumMod val="75000"/>
                  </a:schemeClr>
                </a:solidFill>
              </a:rPr>
              <a:t>Tips en tricks</a:t>
            </a:r>
          </a:p>
        </p:txBody>
      </p:sp>
    </p:spTree>
    <p:extLst>
      <p:ext uri="{BB962C8B-B14F-4D97-AF65-F5344CB8AC3E}">
        <p14:creationId xmlns:p14="http://schemas.microsoft.com/office/powerpoint/2010/main" val="1451208016"/>
      </p:ext>
    </p:extLst>
  </p:cSld>
  <p:clrMapOvr>
    <a:masterClrMapping/>
  </p:clrMapOvr>
</p:sld>
</file>

<file path=ppt/theme/theme1.xml><?xml version="1.0" encoding="utf-8"?>
<a:theme xmlns:a="http://schemas.openxmlformats.org/drawingml/2006/main" name="Thema2">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a2" id="{27D470D0-6DCA-4113-B06D-0A5649569C93}" vid="{B16D2DBC-13A5-41E4-8CE2-848CB66FBBCC}"/>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Thema2</Template>
  <TotalTime>546</TotalTime>
  <Words>581</Words>
  <Application>Microsoft Office PowerPoint</Application>
  <PresentationFormat>Breedbeeld</PresentationFormat>
  <Paragraphs>98</Paragraphs>
  <Slides>15</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Baskerville Old Face</vt:lpstr>
      <vt:lpstr>Calibri</vt:lpstr>
      <vt:lpstr>Verdana</vt:lpstr>
      <vt:lpstr>Wingdings</vt:lpstr>
      <vt:lpstr>Thema2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Werkboek cultuursensitieve zorg</dc:title>
  <dc:creator>CLAEYS Ann</dc:creator>
  <cp:lastModifiedBy>CLAEYS Ann</cp:lastModifiedBy>
  <cp:revision>40</cp:revision>
  <cp:lastPrinted>2016-04-20T13:18:23Z</cp:lastPrinted>
  <dcterms:created xsi:type="dcterms:W3CDTF">2016-04-20T08:35:15Z</dcterms:created>
  <dcterms:modified xsi:type="dcterms:W3CDTF">2016-09-13T09:17:11Z</dcterms:modified>
</cp:coreProperties>
</file>