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75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456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61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9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7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36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914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96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82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3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5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E591-A93D-477A-B803-C6C219C00994}" type="datetimeFigureOut">
              <a:rPr lang="nl-BE" smtClean="0"/>
              <a:t>14/09/2016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84C4-2C44-4EEC-A5C4-F65F6E3005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4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udioalijn/albums" TargetMode="External"/><Relationship Id="rId2" Type="http://schemas.openxmlformats.org/officeDocument/2006/relationships/hyperlink" Target="http://www.huisvanalijn.b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tudio@huisvanalijn.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nbrugtussentweewerelden.comli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ordewe.GENTGRP\Downloads\21082055426_09d6349ee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" y="0"/>
            <a:ext cx="9144000" cy="685800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5" name="Tekstvak 4"/>
          <p:cNvSpPr txBox="1"/>
          <p:nvPr/>
        </p:nvSpPr>
        <p:spPr>
          <a:xfrm>
            <a:off x="3779912" y="41490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Welkom in het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267744" y="4254787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Huis van Alijn</a:t>
            </a:r>
            <a:endParaRPr lang="nl-BE" sz="6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7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/>
              <a:t>Doelgroepen Huis van Alijn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162050" cy="14097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35850" y="1844824"/>
            <a:ext cx="349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Doven en slechthorenden</a:t>
            </a:r>
            <a:endParaRPr lang="nl-BE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935850" y="4012175"/>
            <a:ext cx="406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Mensen in (kans)armoede</a:t>
            </a:r>
            <a:endParaRPr lang="nl-BE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935850" y="2924943"/>
            <a:ext cx="406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Blinden en slechtzienden</a:t>
            </a:r>
            <a:endParaRPr lang="nl-BE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935850" y="497345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Dementie</a:t>
            </a:r>
            <a:endParaRPr lang="nl-BE" sz="2400" dirty="0"/>
          </a:p>
        </p:txBody>
      </p:sp>
      <p:pic>
        <p:nvPicPr>
          <p:cNvPr id="11" name="Afbeelding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1" y="4973452"/>
            <a:ext cx="441969" cy="536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1" y="3974927"/>
            <a:ext cx="441969" cy="536159"/>
          </a:xfrm>
          <a:prstGeom prst="rect">
            <a:avLst/>
          </a:prstGeom>
        </p:spPr>
      </p:pic>
      <p:pic>
        <p:nvPicPr>
          <p:cNvPr id="13" name="Afbeelding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1" y="2850449"/>
            <a:ext cx="441969" cy="536159"/>
          </a:xfrm>
          <a:prstGeom prst="rect">
            <a:avLst/>
          </a:prstGeom>
        </p:spPr>
      </p:pic>
      <p:pic>
        <p:nvPicPr>
          <p:cNvPr id="14" name="Afbeelding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64123"/>
            <a:ext cx="441969" cy="5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Huis Van Alijn\5_PUBLIEK\5_06_TOEGANKELIJKHEID\Auditieve_beperking\foto's_opname_Fevlado\opname_fevlado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6528725" cy="48965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Huis Van Alijn\5_PUBLIEK\5_06_TOEGANKELIJKHEID\Auditieve_beperking\visioguide\13006076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7986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441969" cy="5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Huis Van Alijn\5_PUBLIEK\5_06_TOEGANKELIJKHEID\Visuele_beperking\Rondleiding_Elke\Ongezien alledaags\Foto\IMG_20160312_143501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7264"/>
            <a:ext cx="4080000" cy="30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15088"/>
            <a:ext cx="441969" cy="536159"/>
          </a:xfrm>
          <a:prstGeom prst="rect">
            <a:avLst/>
          </a:prstGeom>
        </p:spPr>
      </p:pic>
      <p:pic>
        <p:nvPicPr>
          <p:cNvPr id="2051" name="Picture 3" descr="V:\Huis Van Alijn\5_PUBLIEK\5_06_TOEGANKELIJKHEID\Visuele_beperking\Rondleiding_Elke\Ongezien alledaags\Foto\IMG_20160312_143022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264"/>
            <a:ext cx="4080001" cy="30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26" y="3429000"/>
            <a:ext cx="4591153" cy="30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15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utsaeli\Desktop\foto\IMG_20160829_142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80" y="211620"/>
            <a:ext cx="2592288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utsaeli\Desktop\foto\IMG_20160829_14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11620"/>
            <a:ext cx="4536504" cy="60486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6" y="2257912"/>
            <a:ext cx="2608116" cy="19560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2" y="4293095"/>
            <a:ext cx="2615310" cy="19614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43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:\Huis Van Alijn\5_PUBLIEK\5_06_TOEGANKELIJKHEID\Dementie_Reminiscentie\Project_HvA\HvA_op_bezoek\Foto's_opstelling_Sint_Niklaas\100_2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42985" cy="28822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3679"/>
            <a:ext cx="4121050" cy="6181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75848"/>
            <a:ext cx="3842985" cy="25619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3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67544" y="3326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/>
              <a:t>Studio Alijn van Huis uit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7504" y="1412776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Website Huis van Alijn		</a:t>
            </a:r>
            <a:r>
              <a:rPr lang="nl-BE" u="sng" dirty="0">
                <a:hlinkClick r:id="rId2"/>
              </a:rPr>
              <a:t>http://www.huisvanalijn.be/</a:t>
            </a:r>
            <a:endParaRPr lang="nl-BE" dirty="0" smtClean="0"/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Flickr</a:t>
            </a:r>
            <a:r>
              <a:rPr lang="nl-BE" dirty="0" smtClean="0"/>
              <a:t>-pagina			</a:t>
            </a:r>
            <a:r>
              <a:rPr lang="nl-BE" u="sng" dirty="0" smtClean="0">
                <a:hlinkClick r:id="rId3"/>
              </a:rPr>
              <a:t>https</a:t>
            </a:r>
            <a:r>
              <a:rPr lang="nl-BE" u="sng" dirty="0">
                <a:hlinkClick r:id="rId3"/>
              </a:rPr>
              <a:t>://www.flickr.com/photos/studioalijn/albums</a:t>
            </a:r>
            <a:endParaRPr lang="nl-BE" dirty="0" smtClean="0"/>
          </a:p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Volledige museumcollectie	</a:t>
            </a:r>
            <a:r>
              <a:rPr lang="nl-BE" u="sng" dirty="0">
                <a:hlinkClick r:id="rId4"/>
              </a:rPr>
              <a:t>studio@huisvanalijn.be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02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206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Een brug tussen twee werelden</a:t>
            </a:r>
          </a:p>
          <a:p>
            <a:endParaRPr lang="nl-BE" sz="2400" b="1" dirty="0"/>
          </a:p>
          <a:p>
            <a:endParaRPr lang="nl-BE" sz="2400" b="1" dirty="0" smtClean="0"/>
          </a:p>
          <a:p>
            <a:r>
              <a:rPr lang="nl-BE" sz="2400" u="sng" dirty="0">
                <a:hlinkClick r:id="rId2"/>
              </a:rPr>
              <a:t>http://www.eenbrugtussentweewerelden.comli.com/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4314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39</Words>
  <Application>Microsoft Office PowerPoint</Application>
  <PresentationFormat>Diavoorstelling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Rutsaert Liesa</dc:creator>
  <cp:lastModifiedBy>Rutsaert Liesa</cp:lastModifiedBy>
  <cp:revision>14</cp:revision>
  <dcterms:created xsi:type="dcterms:W3CDTF">2016-09-05T13:09:53Z</dcterms:created>
  <dcterms:modified xsi:type="dcterms:W3CDTF">2016-09-14T07:40:34Z</dcterms:modified>
</cp:coreProperties>
</file>