
<file path=[Content_Types].xml><?xml version="1.0" encoding="utf-8"?>
<Types xmlns="http://schemas.openxmlformats.org/package/2006/content-types">
  <Default Extension="png" ContentType="image/png"/>
  <Default Extension="jfif" ContentType="image/jpe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4" r:id="rId4"/>
  </p:sldMasterIdLst>
  <p:sldIdLst>
    <p:sldId id="256" r:id="rId5"/>
    <p:sldId id="258" r:id="rId6"/>
    <p:sldId id="257" r:id="rId7"/>
    <p:sldId id="267" r:id="rId8"/>
    <p:sldId id="268" r:id="rId9"/>
    <p:sldId id="260" r:id="rId10"/>
    <p:sldId id="261" r:id="rId11"/>
    <p:sldId id="263" r:id="rId12"/>
    <p:sldId id="264" r:id="rId13"/>
    <p:sldId id="262" r:id="rId14"/>
    <p:sldId id="266" r:id="rId15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FC2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8AF6C24-A11E-46FB-ACC1-5B0A7C3976FA}" type="datetimeFigureOut">
              <a:rPr lang="nl-BE" smtClean="0"/>
              <a:t>21/03/2023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95DA7-E496-4D7A-B6B9-B238AF00F5EF}" type="slidenum">
              <a:rPr lang="nl-BE" smtClean="0"/>
              <a:t>‹nr.›</a:t>
            </a:fld>
            <a:endParaRPr lang="nl-BE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2283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F6C24-A11E-46FB-ACC1-5B0A7C3976FA}" type="datetimeFigureOut">
              <a:rPr lang="nl-BE" smtClean="0"/>
              <a:t>21/03/2023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95DA7-E496-4D7A-B6B9-B238AF00F5E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365747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762000"/>
            <a:ext cx="7581900" cy="5410200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F6C24-A11E-46FB-ACC1-5B0A7C3976FA}" type="datetimeFigureOut">
              <a:rPr lang="nl-BE" smtClean="0"/>
              <a:t>21/03/2023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95DA7-E496-4D7A-B6B9-B238AF00F5EF}" type="slidenum">
              <a:rPr lang="nl-BE" smtClean="0"/>
              <a:t>‹nr.›</a:t>
            </a:fld>
            <a:endParaRPr lang="nl-BE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47422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F6C24-A11E-46FB-ACC1-5B0A7C3976FA}" type="datetimeFigureOut">
              <a:rPr lang="nl-BE" smtClean="0"/>
              <a:t>21/03/2023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95DA7-E496-4D7A-B6B9-B238AF00F5E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2020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F6C24-A11E-46FB-ACC1-5B0A7C3976FA}" type="datetimeFigureOut">
              <a:rPr lang="nl-BE" smtClean="0"/>
              <a:t>21/03/2023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95DA7-E496-4D7A-B6B9-B238AF00F5EF}" type="slidenum">
              <a:rPr lang="nl-BE" smtClean="0"/>
              <a:t>‹nr.›</a:t>
            </a:fld>
            <a:endParaRPr lang="nl-BE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4903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4754880" cy="4023360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F6C24-A11E-46FB-ACC1-5B0A7C3976FA}" type="datetimeFigureOut">
              <a:rPr lang="nl-BE" smtClean="0"/>
              <a:t>21/03/2023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95DA7-E496-4D7A-B6B9-B238AF00F5E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555500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9320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nl-NL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9320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F6C24-A11E-46FB-ACC1-5B0A7C3976FA}" type="datetimeFigureOut">
              <a:rPr lang="nl-BE" smtClean="0"/>
              <a:t>21/03/2023</a:t>
            </a:fld>
            <a:endParaRPr lang="nl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95DA7-E496-4D7A-B6B9-B238AF00F5E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70002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F6C24-A11E-46FB-ACC1-5B0A7C3976FA}" type="datetimeFigureOut">
              <a:rPr lang="nl-BE" smtClean="0"/>
              <a:t>21/03/2023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95DA7-E496-4D7A-B6B9-B238AF00F5E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37555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F6C24-A11E-46FB-ACC1-5B0A7C3976FA}" type="datetimeFigureOut">
              <a:rPr lang="nl-BE" smtClean="0"/>
              <a:t>21/03/2023</a:t>
            </a:fld>
            <a:endParaRPr lang="nl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95DA7-E496-4D7A-B6B9-B238AF00F5E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275111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F6C24-A11E-46FB-ACC1-5B0A7C3976FA}" type="datetimeFigureOut">
              <a:rPr lang="nl-BE" smtClean="0"/>
              <a:t>21/03/2023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95DA7-E496-4D7A-B6B9-B238AF00F5E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09093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F6C24-A11E-46FB-ACC1-5B0A7C3976FA}" type="datetimeFigureOut">
              <a:rPr lang="nl-BE" smtClean="0"/>
              <a:t>21/03/2023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95DA7-E496-4D7A-B6B9-B238AF00F5EF}" type="slidenum">
              <a:rPr lang="nl-BE" smtClean="0"/>
              <a:t>‹nr.›</a:t>
            </a:fld>
            <a:endParaRPr lang="nl-BE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03202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1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68AF6C24-A11E-46FB-ACC1-5B0A7C3976FA}" type="datetimeFigureOut">
              <a:rPr lang="nl-BE" smtClean="0"/>
              <a:t>21/03/2023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DD895DA7-E496-4D7A-B6B9-B238AF00F5EF}" type="slidenum">
              <a:rPr lang="nl-BE" smtClean="0"/>
              <a:t>‹nr.›</a:t>
            </a:fld>
            <a:endParaRPr lang="nl-BE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7389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5" r:id="rId1"/>
    <p:sldLayoutId id="2147483936" r:id="rId2"/>
    <p:sldLayoutId id="2147483937" r:id="rId3"/>
    <p:sldLayoutId id="2147483938" r:id="rId4"/>
    <p:sldLayoutId id="2147483939" r:id="rId5"/>
    <p:sldLayoutId id="2147483940" r:id="rId6"/>
    <p:sldLayoutId id="2147483941" r:id="rId7"/>
    <p:sldLayoutId id="2147483942" r:id="rId8"/>
    <p:sldLayoutId id="2147483943" r:id="rId9"/>
    <p:sldLayoutId id="2147483944" r:id="rId10"/>
    <p:sldLayoutId id="2147483945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7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6.png"/><Relationship Id="rId5" Type="http://schemas.openxmlformats.org/officeDocument/2006/relationships/image" Target="../media/image7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f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281540" y="1448617"/>
            <a:ext cx="7772400" cy="1463040"/>
          </a:xfrm>
        </p:spPr>
        <p:txBody>
          <a:bodyPr>
            <a:normAutofit fontScale="90000"/>
          </a:bodyPr>
          <a:lstStyle/>
          <a:p>
            <a:r>
              <a:rPr lang="nl-NL" dirty="0">
                <a:solidFill>
                  <a:schemeClr val="bg1"/>
                </a:solidFill>
              </a:rPr>
              <a:t>Het interview zit erop. En nu? Verwerking en ontsluiting van Schafttijd getuigenissen</a:t>
            </a:r>
            <a:endParaRPr lang="nl-BE" dirty="0">
              <a:solidFill>
                <a:schemeClr val="bg1"/>
              </a:solidFill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BE" dirty="0"/>
              <a:t>Martine </a:t>
            </a:r>
            <a:r>
              <a:rPr lang="nl-BE" dirty="0" err="1"/>
              <a:t>Vermandere</a:t>
            </a:r>
            <a:r>
              <a:rPr lang="nl-BE" dirty="0"/>
              <a:t>, coördinator publiekswerking </a:t>
            </a:r>
            <a:r>
              <a:rPr lang="nl-BE" dirty="0" err="1"/>
              <a:t>Amsab</a:t>
            </a:r>
            <a:r>
              <a:rPr lang="nl-BE" dirty="0"/>
              <a:t>-ISG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296" y="4888524"/>
            <a:ext cx="1627244" cy="1606265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8759" y="5163015"/>
            <a:ext cx="1683777" cy="1060780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755" y="5252225"/>
            <a:ext cx="2094731" cy="881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6703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/>
        </p:nvSpPr>
        <p:spPr>
          <a:xfrm>
            <a:off x="0" y="4530567"/>
            <a:ext cx="12192000" cy="232743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Podcast Schafttijd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250762" y="5427023"/>
            <a:ext cx="9720071" cy="4023360"/>
          </a:xfrm>
        </p:spPr>
        <p:txBody>
          <a:bodyPr/>
          <a:lstStyle/>
          <a:p>
            <a:r>
              <a:rPr lang="nl-BE" dirty="0">
                <a:solidFill>
                  <a:schemeClr val="bg1"/>
                </a:solidFill>
              </a:rPr>
              <a:t>Productie: </a:t>
            </a:r>
            <a:r>
              <a:rPr lang="nl-BE" dirty="0" err="1">
                <a:solidFill>
                  <a:schemeClr val="bg1"/>
                </a:solidFill>
              </a:rPr>
              <a:t>Amsab</a:t>
            </a:r>
            <a:r>
              <a:rPr lang="nl-BE" dirty="0">
                <a:solidFill>
                  <a:schemeClr val="bg1"/>
                </a:solidFill>
              </a:rPr>
              <a:t>-ISG, </a:t>
            </a:r>
            <a:r>
              <a:rPr lang="nl-BE" dirty="0" err="1">
                <a:solidFill>
                  <a:schemeClr val="bg1"/>
                </a:solidFill>
              </a:rPr>
              <a:t>Exponanza</a:t>
            </a:r>
            <a:r>
              <a:rPr lang="nl-BE" dirty="0">
                <a:solidFill>
                  <a:schemeClr val="bg1"/>
                </a:solidFill>
              </a:rPr>
              <a:t>, </a:t>
            </a:r>
          </a:p>
          <a:p>
            <a:r>
              <a:rPr lang="nl-BE" dirty="0">
                <a:solidFill>
                  <a:schemeClr val="bg1"/>
                </a:solidFill>
              </a:rPr>
              <a:t>&amp; Floris Daelemans (Radio 1)</a:t>
            </a:r>
          </a:p>
        </p:txBody>
      </p:sp>
      <p:pic>
        <p:nvPicPr>
          <p:cNvPr id="4" name="Schafttijd - repo 1 - tijd om te ete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28712" y="2084832"/>
            <a:ext cx="1956243" cy="1956243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296" y="5427023"/>
            <a:ext cx="1081712" cy="1067766"/>
          </a:xfrm>
          <a:prstGeom prst="rect">
            <a:avLst/>
          </a:prstGeom>
        </p:spPr>
      </p:pic>
      <p:pic>
        <p:nvPicPr>
          <p:cNvPr id="1028" name="Picture 4" descr="https://attachments.office.net/owa/lori.verhoeven%40amsab.be/service.svc/s/GetAttachmentThumbnail?id=AAMkAGVkYTUzZDkyLTE2YTctNDcxZC04ZTI2LTE1OWUzZTVlMmYyMgBGAAAAAADCsiJ871x1RbrWHOrpHgArBwAuCNwluslrS5LclUsRsKU8AAAAAAEJAAAuCNwluslrS5LclUsRsKU8AAHcPT9vAAABEgAQAJNag2P7ojxOrBgDtxWOYXI%3D&amp;thumbnailType=2&amp;token=eyJhbGciOiJSUzI1NiIsImtpZCI6IkQ4OThGN0RDMjk2ODQ1MDk1RUUwREZGQ0MzODBBOTM5NjUwNDNFNjQiLCJ0eXAiOiJKV1QiLCJ4NXQiOiIySmozM0Nsb1JRbGU0Tl84dzRDcE9XVUVQbVEifQ.eyJvcmlnaW4iOiJodHRwczovL291dGxvb2sub2ZmaWNlLmNvbSIsInVjIjoiMWU2OGVmZTQzMTZhNGQ4OTgwYjI0M2E4NTlkM2YyZTUiLCJzaWduaW5fc3RhdGUiOiJbXCJrbXNpXCJdIiwidmVyIjoiRXhjaGFuZ2UuQ2FsbGJhY2suVjEiLCJhcHBjdHhzZW5kZXIiOiJPd2FEb3dubG9hZEA5Yjk0YWYzZi1jNWRhLTQxODEtYmQ4ZC0zOGJlOGUxZjU0NDYiLCJpc3NyaW5nIjoiV1ciLCJhcHBjdHgiOiJ7XCJtc2V4Y2hwcm90XCI6XCJvd2FcIixcInB1aWRcIjpcIjExNTM4MDExMTg4MTc5NDk1MzJcIixcInNjb3BlXCI6XCJPd2FEb3dubG9hZFwiLFwib2lkXCI6XCJlYzU1ZmJiOS1lY2NkLTQ4MjktYWUwNS04MTMwZGU0MWEwMzZcIixcInByaW1hcnlzaWRcIjpcIlMtMS01LTIxLTE1MTU2MzM2NjktMzUzMzg0NzY4NC00MjY0NzQ3MTM1LTI5MTkxNDQxXCJ9IiwibmJmIjoxNjc4OTc4MjgzLCJleHAiOjE2Nzg5Nzg4ODMsImlzcyI6IjAwMDAwMDAyLTAwMDAtMGZmMS1jZTAwLTAwMDAwMDAwMDAwMEA5Yjk0YWYzZi1jNWRhLTQxODEtYmQ4ZC0zOGJlOGUxZjU0NDYiLCJhdWQiOiIwMDAwMDAwMi0wMDAwLTBmZjEtY2UwMC0wMDAwMDAwMDAwMDAvYXR0YWNobWVudHMub2ZmaWNlLm5ldEA5Yjk0YWYzZi1jNWRhLTQxODEtYmQ4ZC0zOGJlOGUxZjU0NDYiLCJoYXBwIjoib3dhIn0.vuUB5YGtdwJ50FQBFanTw-SGaJhZQLvFdB_FmS793jzDfmwN4Uzsp9srejsTnUdBVSy67iuUvqmz9z2WkUtX4QqqRYfxsifGgDGuyfer4gjYUr7wRucpeFeT6w4jxS0MyuS-6d2HGpCemLG18EuWSUrPmpZb9xwl3UiK0KxZflNuX-IikkzsAE6e4okcTAC4j9ecGPBoMWXhV3m3il5TGJh-bQQzOgAO3mhkN0g0GNl3s-nI0DFMlwJtZj2YDR2ERxHFZLUN-zbSRVrjmz4K-RlPFxzrcinVC--dlNFMhZ_GGdoF1RzOmtshoGlZYjQ2nW8CI1JThqj4M3BOzL319Q&amp;X-OWA-CANARY=s7e30i6y0Uq4esHAxtsA0qCjPO8tJtsY6ALiD-sBS7jwdGN2VgHlnKj1H3S-hPVE0Zrza6wMYy8.&amp;owa=outlook.office.com&amp;scriptVer=20230310007.12&amp;animation=true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708"/>
          <a:stretch/>
        </p:blipFill>
        <p:spPr bwMode="auto">
          <a:xfrm>
            <a:off x="6832926" y="2933347"/>
            <a:ext cx="5425033" cy="3924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www.exponanza.be/files/attachments/.1279/Exponanza_team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90"/>
          <a:stretch/>
        </p:blipFill>
        <p:spPr bwMode="auto">
          <a:xfrm>
            <a:off x="6833838" y="0"/>
            <a:ext cx="5423211" cy="3400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0907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73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274124" y="1433165"/>
            <a:ext cx="7772400" cy="1463040"/>
          </a:xfrm>
        </p:spPr>
        <p:txBody>
          <a:bodyPr/>
          <a:lstStyle/>
          <a:p>
            <a:r>
              <a:rPr lang="nl-BE" dirty="0">
                <a:solidFill>
                  <a:schemeClr val="bg1"/>
                </a:solidFill>
              </a:rPr>
              <a:t>Vragen? 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846124" y="1979431"/>
            <a:ext cx="3200400" cy="1463040"/>
          </a:xfrm>
        </p:spPr>
        <p:txBody>
          <a:bodyPr/>
          <a:lstStyle/>
          <a:p>
            <a:r>
              <a:rPr lang="nl-BE" dirty="0">
                <a:solidFill>
                  <a:schemeClr val="bg1"/>
                </a:solidFill>
              </a:rPr>
              <a:t>Martine.vermandere@amsab.be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296" y="4888524"/>
            <a:ext cx="1627244" cy="1606265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8759" y="5163015"/>
            <a:ext cx="1683777" cy="1060780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755" y="5252225"/>
            <a:ext cx="2094731" cy="881992"/>
          </a:xfrm>
          <a:prstGeom prst="rect">
            <a:avLst/>
          </a:prstGeom>
        </p:spPr>
      </p:pic>
      <p:sp>
        <p:nvSpPr>
          <p:cNvPr id="8" name="Ondertitel 2"/>
          <p:cNvSpPr txBox="1">
            <a:spLocks/>
          </p:cNvSpPr>
          <p:nvPr/>
        </p:nvSpPr>
        <p:spPr>
          <a:xfrm>
            <a:off x="8610600" y="4960137"/>
            <a:ext cx="3200400" cy="1463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None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BE" dirty="0"/>
              <a:t>www.schafttijd.org</a:t>
            </a:r>
          </a:p>
          <a:p>
            <a:r>
              <a:rPr lang="nl-BE" dirty="0"/>
              <a:t>www.amsab.be </a:t>
            </a:r>
          </a:p>
        </p:txBody>
      </p:sp>
    </p:spTree>
    <p:extLst>
      <p:ext uri="{BB962C8B-B14F-4D97-AF65-F5344CB8AC3E}">
        <p14:creationId xmlns:p14="http://schemas.microsoft.com/office/powerpoint/2010/main" val="42283372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hthoek 26"/>
          <p:cNvSpPr/>
          <p:nvPr/>
        </p:nvSpPr>
        <p:spPr>
          <a:xfrm>
            <a:off x="0" y="4530567"/>
            <a:ext cx="7422078" cy="232743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 i="1" dirty="0"/>
          </a:p>
          <a:p>
            <a:pPr>
              <a:lnSpc>
                <a:spcPct val="150000"/>
              </a:lnSpc>
            </a:pPr>
            <a:r>
              <a:rPr lang="nl-BE" i="1" dirty="0"/>
              <a:t>Schafttijd: de rusttijd tijdens de arbeid waarin ook </a:t>
            </a:r>
            <a:br>
              <a:rPr lang="nl-BE" i="1" dirty="0"/>
            </a:br>
            <a:r>
              <a:rPr lang="nl-BE" i="1" dirty="0"/>
              <a:t>wat gegeten of gedronken wordt.</a:t>
            </a:r>
            <a:endParaRPr lang="nl-BE" dirty="0"/>
          </a:p>
          <a:p>
            <a:endParaRPr lang="nl-BE" dirty="0"/>
          </a:p>
        </p:txBody>
      </p:sp>
      <p:pic>
        <p:nvPicPr>
          <p:cNvPr id="24" name="Afbeelding 2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89" t="-3068" b="-1"/>
          <a:stretch/>
        </p:blipFill>
        <p:spPr>
          <a:xfrm>
            <a:off x="7280845" y="-354330"/>
            <a:ext cx="5753165" cy="7212330"/>
          </a:xfrm>
          <a:prstGeom prst="rect">
            <a:avLst/>
          </a:prstGeom>
        </p:spPr>
      </p:pic>
      <p:pic>
        <p:nvPicPr>
          <p:cNvPr id="25" name="Afbeelding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606" y="357034"/>
            <a:ext cx="2463134" cy="1551776"/>
          </a:xfrm>
          <a:prstGeom prst="rect">
            <a:avLst/>
          </a:prstGeom>
        </p:spPr>
      </p:pic>
      <p:pic>
        <p:nvPicPr>
          <p:cNvPr id="26" name="Afbeelding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296" y="5427023"/>
            <a:ext cx="1081712" cy="1067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6883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Getuigenissen verzamelen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4128" y="2194842"/>
            <a:ext cx="5115415" cy="2902477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5339" y="1091"/>
            <a:ext cx="5126661" cy="3417774"/>
          </a:xfrm>
          <a:prstGeom prst="rect">
            <a:avLst/>
          </a:prstGeom>
        </p:spPr>
      </p:pic>
      <p:sp>
        <p:nvSpPr>
          <p:cNvPr id="7" name="Tijdelijke aanduiding voor inhoud 2"/>
          <p:cNvSpPr>
            <a:spLocks noGrp="1"/>
          </p:cNvSpPr>
          <p:nvPr>
            <p:ph idx="1"/>
          </p:nvPr>
        </p:nvSpPr>
        <p:spPr>
          <a:xfrm>
            <a:off x="3909832" y="4509545"/>
            <a:ext cx="9720071" cy="4023360"/>
          </a:xfrm>
        </p:spPr>
        <p:txBody>
          <a:bodyPr/>
          <a:lstStyle/>
          <a:p>
            <a:endParaRPr lang="nl-BE" i="1" dirty="0"/>
          </a:p>
          <a:p>
            <a:pPr>
              <a:lnSpc>
                <a:spcPct val="150000"/>
              </a:lnSpc>
            </a:pPr>
            <a:r>
              <a:rPr lang="nl-BE" dirty="0"/>
              <a:t>www.schafttijd.org </a:t>
            </a:r>
          </a:p>
          <a:p>
            <a:endParaRPr lang="nl-BE" dirty="0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296" y="5427023"/>
            <a:ext cx="1081712" cy="1067766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844C23BA-6AD1-4DC7-8196-E62D4D0FB75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2168" t="37540" b="1"/>
          <a:stretch/>
        </p:blipFill>
        <p:spPr>
          <a:xfrm>
            <a:off x="7065339" y="3418865"/>
            <a:ext cx="5714073" cy="3439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0724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Opnameapparatuur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24129" y="2003650"/>
            <a:ext cx="9720071" cy="4023360"/>
          </a:xfrm>
        </p:spPr>
        <p:txBody>
          <a:bodyPr/>
          <a:lstStyle/>
          <a:p>
            <a:r>
              <a:rPr lang="nl-BE" dirty="0"/>
              <a:t>HT Professional Recorder                                      Voice Recorder van </a:t>
            </a:r>
            <a:r>
              <a:rPr lang="nl-BE" dirty="0" err="1"/>
              <a:t>Quality</a:t>
            </a:r>
            <a:r>
              <a:rPr lang="nl-BE" dirty="0"/>
              <a:t> Apps</a:t>
            </a:r>
          </a:p>
        </p:txBody>
      </p:sp>
      <p:sp>
        <p:nvSpPr>
          <p:cNvPr id="4" name="Rechthoek 3"/>
          <p:cNvSpPr/>
          <p:nvPr/>
        </p:nvSpPr>
        <p:spPr>
          <a:xfrm>
            <a:off x="0" y="4530567"/>
            <a:ext cx="12192000" cy="232743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1030" name="Picture 6" descr="voice recorder - Apps op Google Pla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9428" y="2572076"/>
            <a:ext cx="2077398" cy="2077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7039" y="2534350"/>
            <a:ext cx="2077398" cy="20773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2" name="Afbeelding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7347" y="2533295"/>
            <a:ext cx="2357952" cy="4156907"/>
          </a:xfrm>
          <a:prstGeom prst="rect">
            <a:avLst/>
          </a:prstGeom>
        </p:spPr>
      </p:pic>
      <p:pic>
        <p:nvPicPr>
          <p:cNvPr id="24" name="Afbeelding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95284" y="2572076"/>
            <a:ext cx="2272816" cy="4118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6531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Participatie</a:t>
            </a:r>
          </a:p>
        </p:txBody>
      </p:sp>
      <p:sp>
        <p:nvSpPr>
          <p:cNvPr id="4" name="Rechthoek 3"/>
          <p:cNvSpPr/>
          <p:nvPr/>
        </p:nvSpPr>
        <p:spPr>
          <a:xfrm>
            <a:off x="0" y="4530567"/>
            <a:ext cx="12192000" cy="232743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3820" y="0"/>
            <a:ext cx="4992713" cy="3322010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2" t="13130" r="-285" b="-13130"/>
          <a:stretch/>
        </p:blipFill>
        <p:spPr>
          <a:xfrm>
            <a:off x="4093820" y="3322010"/>
            <a:ext cx="5207115" cy="407218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01" r="29413"/>
          <a:stretch/>
        </p:blipFill>
        <p:spPr>
          <a:xfrm>
            <a:off x="8584301" y="0"/>
            <a:ext cx="5490612" cy="6866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5581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/>
        </p:nvSpPr>
        <p:spPr>
          <a:xfrm>
            <a:off x="0" y="4530567"/>
            <a:ext cx="12192000" cy="232743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CEST Dataprofiel mondelinge bronnen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2"/>
          <a:srcRect b="45683"/>
          <a:stretch/>
        </p:blipFill>
        <p:spPr>
          <a:xfrm>
            <a:off x="760021" y="2084832"/>
            <a:ext cx="7859827" cy="216653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3"/>
          <a:srcRect t="37457"/>
          <a:stretch/>
        </p:blipFill>
        <p:spPr>
          <a:xfrm>
            <a:off x="5238473" y="3952583"/>
            <a:ext cx="6762750" cy="27164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296" y="5427023"/>
            <a:ext cx="1081712" cy="1067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76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/>
          <p:cNvSpPr/>
          <p:nvPr/>
        </p:nvSpPr>
        <p:spPr>
          <a:xfrm>
            <a:off x="0" y="4530567"/>
            <a:ext cx="12192000" cy="232743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IIIF</a:t>
            </a: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6172" y="585216"/>
            <a:ext cx="8950249" cy="5865544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296" y="5427023"/>
            <a:ext cx="1081712" cy="1067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5206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/>
        </p:nvSpPr>
        <p:spPr>
          <a:xfrm>
            <a:off x="0" y="4530567"/>
            <a:ext cx="12192000" cy="232743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Catalogus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6992" y="326233"/>
            <a:ext cx="7774379" cy="5997378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379" y="2462103"/>
            <a:ext cx="4132613" cy="1725637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296" y="5427023"/>
            <a:ext cx="1081712" cy="1067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2117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/>
          <p:cNvSpPr/>
          <p:nvPr/>
        </p:nvSpPr>
        <p:spPr>
          <a:xfrm>
            <a:off x="0" y="4530566"/>
            <a:ext cx="12192000" cy="232743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Schafttijd.org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2"/>
          <a:srcRect b="52202"/>
          <a:stretch/>
        </p:blipFill>
        <p:spPr>
          <a:xfrm>
            <a:off x="-95002" y="2490789"/>
            <a:ext cx="10058400" cy="3311020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3"/>
          <a:srcRect t="2520" b="6300"/>
          <a:stretch/>
        </p:blipFill>
        <p:spPr>
          <a:xfrm>
            <a:off x="9963398" y="2490789"/>
            <a:ext cx="2527621" cy="3304369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296" y="5427023"/>
            <a:ext cx="1081712" cy="1067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7507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al">
  <a:themeElements>
    <a:clrScheme name="Integraal">
      <a:dk1>
        <a:srgbClr val="2E2B21"/>
      </a:dk1>
      <a:lt1>
        <a:srgbClr val="FFFFFF"/>
      </a:lt1>
      <a:dk2>
        <a:srgbClr val="605B4F"/>
      </a:dk2>
      <a:lt2>
        <a:srgbClr val="D8D6BE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Integra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090DCB5F-146D-478A-852A-34B16FE9F3A8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F958A18F267754CAF151C2AC92B866B" ma:contentTypeVersion="15" ma:contentTypeDescription="Een nieuw document maken." ma:contentTypeScope="" ma:versionID="58658e79b38d0c8e85fd0072ecc08895">
  <xsd:schema xmlns:xsd="http://www.w3.org/2001/XMLSchema" xmlns:xs="http://www.w3.org/2001/XMLSchema" xmlns:p="http://schemas.microsoft.com/office/2006/metadata/properties" xmlns:ns3="cb0bf72a-1379-4cdf-a40d-a4ad699608e8" xmlns:ns4="ad3bdf63-7615-4528-93ac-e05e4bc236a2" targetNamespace="http://schemas.microsoft.com/office/2006/metadata/properties" ma:root="true" ma:fieldsID="b4d16a3d1fee1a5f9ecdbf5e82a2c17d" ns3:_="" ns4:_="">
    <xsd:import namespace="cb0bf72a-1379-4cdf-a40d-a4ad699608e8"/>
    <xsd:import namespace="ad3bdf63-7615-4528-93ac-e05e4bc236a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b0bf72a-1379-4cdf-a40d-a4ad699608e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3bdf63-7615-4528-93ac-e05e4bc236a2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Hint-hash delen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cb0bf72a-1379-4cdf-a40d-a4ad699608e8" xsi:nil="true"/>
  </documentManagement>
</p:properties>
</file>

<file path=customXml/itemProps1.xml><?xml version="1.0" encoding="utf-8"?>
<ds:datastoreItem xmlns:ds="http://schemas.openxmlformats.org/officeDocument/2006/customXml" ds:itemID="{E37083DC-28D1-4FB1-8D85-633571278B9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b0bf72a-1379-4cdf-a40d-a4ad699608e8"/>
    <ds:schemaRef ds:uri="ad3bdf63-7615-4528-93ac-e05e4bc236a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66E089A-5C13-496C-A010-77082BCF30A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E2D904E-474F-48D2-B08F-EEACFEAB3020}">
  <ds:schemaRefs>
    <ds:schemaRef ds:uri="http://schemas.microsoft.com/office/2006/metadata/properties"/>
    <ds:schemaRef ds:uri="http://purl.org/dc/elements/1.1/"/>
    <ds:schemaRef ds:uri="ad3bdf63-7615-4528-93ac-e05e4bc236a2"/>
    <ds:schemaRef ds:uri="cb0bf72a-1379-4cdf-a40d-a4ad699608e8"/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3297</TotalTime>
  <Words>96</Words>
  <Application>Microsoft Office PowerPoint</Application>
  <PresentationFormat>Breedbeeld</PresentationFormat>
  <Paragraphs>21</Paragraphs>
  <Slides>11</Slides>
  <Notes>0</Notes>
  <HiddenSlides>0</HiddenSlides>
  <MMClips>1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5" baseType="lpstr">
      <vt:lpstr>Tw Cen MT</vt:lpstr>
      <vt:lpstr>Tw Cen MT Condensed</vt:lpstr>
      <vt:lpstr>Wingdings 3</vt:lpstr>
      <vt:lpstr>Integraal</vt:lpstr>
      <vt:lpstr>Het interview zit erop. En nu? Verwerking en ontsluiting van Schafttijd getuigenissen</vt:lpstr>
      <vt:lpstr>PowerPoint-presentatie</vt:lpstr>
      <vt:lpstr>Getuigenissen verzamelen</vt:lpstr>
      <vt:lpstr>Opnameapparatuur</vt:lpstr>
      <vt:lpstr>Participatie</vt:lpstr>
      <vt:lpstr>CEST Dataprofiel mondelinge bronnen</vt:lpstr>
      <vt:lpstr>IIIF</vt:lpstr>
      <vt:lpstr>Catalogus</vt:lpstr>
      <vt:lpstr>Schafttijd.org</vt:lpstr>
      <vt:lpstr>Podcast Schafttijd</vt:lpstr>
      <vt:lpstr>Vragen?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Het interview zit erop. En nu? Verwerking en ontsluiting van Schafttijd getuigenissen</dc:title>
  <dc:creator>Lori Verhoeven</dc:creator>
  <cp:lastModifiedBy>Martine Vermandere</cp:lastModifiedBy>
  <cp:revision>36</cp:revision>
  <dcterms:created xsi:type="dcterms:W3CDTF">2023-03-14T08:37:43Z</dcterms:created>
  <dcterms:modified xsi:type="dcterms:W3CDTF">2023-03-21T14:38:16Z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0x0101001F958A18F267754CAF151C2AC92B866B</vt:lpwstr>
  </property>
</Properties>
</file>