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58" r:id="rId5"/>
    <p:sldId id="265" r:id="rId6"/>
    <p:sldId id="266" r:id="rId7"/>
    <p:sldId id="267" r:id="rId8"/>
    <p:sldId id="268" r:id="rId9"/>
    <p:sldId id="259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4BE"/>
    <a:srgbClr val="A6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572" autoAdjust="0"/>
  </p:normalViewPr>
  <p:slideViewPr>
    <p:cSldViewPr>
      <p:cViewPr varScale="1">
        <p:scale>
          <a:sx n="36" d="100"/>
          <a:sy n="36" d="100"/>
        </p:scale>
        <p:origin x="1711" y="38"/>
      </p:cViewPr>
      <p:guideLst>
        <p:guide orient="horz" pos="981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35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0F45-7E0B-4135-92DF-493B965774DE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CB9-0AD1-4499-A162-2A9D5AC085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94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62AA-5332-4548-9647-67EDC7459149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EB9B-2196-4D5F-A57D-502CD5182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55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1991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pPr marL="171450" indent="-171450">
              <a:buFontTx/>
              <a:buChar char="-"/>
            </a:pPr>
            <a:endParaRPr lang="nl-BE" dirty="0"/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93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937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596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43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39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09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79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19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EB9B-2196-4D5F-A57D-502CD518249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31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4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6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94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2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8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5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9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11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6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11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3F07-B1DB-43C6-850C-33F1F546ECA6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432"/>
            <a:ext cx="1547813" cy="15478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47813" y="7309"/>
            <a:ext cx="1547813" cy="3110245"/>
          </a:xfrm>
          <a:prstGeom prst="rect">
            <a:avLst/>
          </a:prstGeom>
          <a:solidFill>
            <a:srgbClr val="A6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0" y="3117554"/>
            <a:ext cx="9144000" cy="3747755"/>
          </a:xfrm>
          <a:prstGeom prst="rect">
            <a:avLst/>
          </a:prstGeom>
          <a:solidFill>
            <a:srgbClr val="96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3095626" y="3645024"/>
            <a:ext cx="5436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vorm je je activiteit om naar een digitale activiteit?</a:t>
            </a:r>
          </a:p>
          <a:p>
            <a:r>
              <a:rPr lang="nl-BE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Digitale Erfgoeddag in de OBB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19672" y="1880504"/>
            <a:ext cx="1296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Openbare Bibliotheek Brugge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F10EBF-9466-43DD-BBB8-819B988EBD1D}"/>
              </a:ext>
            </a:extLst>
          </p:cNvPr>
          <p:cNvSpPr txBox="1"/>
          <p:nvPr/>
        </p:nvSpPr>
        <p:spPr>
          <a:xfrm>
            <a:off x="7020272" y="623731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Birgit Ampe</a:t>
            </a:r>
          </a:p>
          <a:p>
            <a:pPr algn="r"/>
            <a:r>
              <a:rPr lang="nl-BE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23/02/2021</a:t>
            </a:r>
          </a:p>
        </p:txBody>
      </p:sp>
    </p:spTree>
    <p:extLst>
      <p:ext uri="{BB962C8B-B14F-4D97-AF65-F5344CB8AC3E}">
        <p14:creationId xmlns:p14="http://schemas.microsoft.com/office/powerpoint/2010/main" val="106230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E6908-B200-461B-972E-8A7AF4A1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F74CF47-2DEF-40FB-9BE0-F495F237E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8" y="246409"/>
            <a:ext cx="6053844" cy="3039762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994510D-E749-440C-A61F-8D9CE5EFE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8" y="3329004"/>
            <a:ext cx="6053844" cy="33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2DC76-5454-43AA-8F78-815D12CA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CB2C0982-5420-4D95-A633-C27C9B24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" y="1556792"/>
            <a:ext cx="7796108" cy="40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1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BOM -O- BAM</a:t>
            </a:r>
          </a:p>
          <a:p>
            <a:r>
              <a:rPr lang="nl-BE" dirty="0" err="1">
                <a:solidFill>
                  <a:srgbClr val="96A4BE"/>
                </a:solidFill>
              </a:rPr>
              <a:t>Lessons</a:t>
            </a:r>
            <a:r>
              <a:rPr lang="nl-BE" dirty="0">
                <a:solidFill>
                  <a:srgbClr val="96A4BE"/>
                </a:solidFill>
              </a:rPr>
              <a:t> </a:t>
            </a:r>
            <a:r>
              <a:rPr lang="nl-BE" dirty="0" err="1">
                <a:solidFill>
                  <a:srgbClr val="96A4BE"/>
                </a:solidFill>
              </a:rPr>
              <a:t>learned</a:t>
            </a:r>
            <a:r>
              <a:rPr lang="nl-BE" dirty="0">
                <a:solidFill>
                  <a:srgbClr val="96A4BE"/>
                </a:solidFill>
              </a:rPr>
              <a:t> 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Afhakers: niet per se negatief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Creapakketten succes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GDPR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Test op voorhand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7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Digitale Erfgoeddag</a:t>
            </a:r>
          </a:p>
          <a:p>
            <a:r>
              <a:rPr lang="nl-BE" dirty="0">
                <a:solidFill>
                  <a:srgbClr val="96A4BE"/>
                </a:solidFill>
              </a:rPr>
              <a:t>Visie en aanpak 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Digitaal programma van plan B naar plan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5 activiteiten naar 3: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Tentoonstelling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Lezing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Erfgoedtussendoortje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Erfgoedtussendoortje al omgevormd en getest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6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Tom: een Guido Gezellig Tussen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d’oortje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BE" dirty="0">
                <a:solidFill>
                  <a:srgbClr val="96A4BE"/>
                </a:solidFill>
              </a:rPr>
              <a:t>Algemeen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Tussen </a:t>
            </a: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d’oortjes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: voorleesmoment met creatief staartje</a:t>
            </a:r>
          </a:p>
          <a:p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Erfgoed op maat van kleuters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Werkmodel van ervaren begeleider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Doel: ieder jaar nieuwe auteur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7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Tom: een Guido Gezellig Tussen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d’oortje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BE" dirty="0">
                <a:solidFill>
                  <a:srgbClr val="96A4BE"/>
                </a:solidFill>
              </a:rPr>
              <a:t>Inhoud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Guido Gezelle – 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BE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en de Blomme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Kennismaking met dichter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Voorleesmoment met </a:t>
            </a: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kamishibai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Crea: meikevers en hun habitat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-medaille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5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Tom: een Guido Gezellig Tussen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d’oortje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BE" dirty="0">
                <a:solidFill>
                  <a:srgbClr val="96A4BE"/>
                </a:solidFill>
              </a:rPr>
              <a:t>Inhoud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Guido Gezelle – 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BE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en de Blomme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Kennismaking met dichter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Voorleesmoment met </a:t>
            </a: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kamishibai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Crea: meikevers en hun habitat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-medaille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E489CC9-8430-4337-B9DA-0C07C7F37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77"/>
          <a:stretch/>
        </p:blipFill>
        <p:spPr>
          <a:xfrm>
            <a:off x="5436096" y="4221088"/>
            <a:ext cx="3528392" cy="25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Tom: een Guido Gezellig Tussen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d’oortje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BE" dirty="0">
                <a:solidFill>
                  <a:srgbClr val="96A4BE"/>
                </a:solidFill>
              </a:rPr>
              <a:t>Inhoud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Guido Gezelle – 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BE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en de Blomme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Kennismaking met dichter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Voorleesmoment met </a:t>
            </a: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kamishibai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Crea: meikevers en hun habitat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-medaille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 descr="Afbeelding met persoon, binnen, familie&#10;&#10;Automatisch gegenereerde beschrijving">
            <a:extLst>
              <a:ext uri="{FF2B5EF4-FFF2-40B4-BE49-F238E27FC236}">
                <a16:creationId xmlns:a16="http://schemas.microsoft.com/office/drawing/2014/main" id="{1C33762E-EED2-479F-BD56-C68A5D7C5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"/>
          <a:stretch/>
        </p:blipFill>
        <p:spPr>
          <a:xfrm>
            <a:off x="5436096" y="4149080"/>
            <a:ext cx="3528392" cy="25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Tom: een Guido Gezellig Tussen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d’oortje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BE" dirty="0">
                <a:solidFill>
                  <a:srgbClr val="96A4BE"/>
                </a:solidFill>
              </a:rPr>
              <a:t>Inhoud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Guido Gezelle – 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BE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en de Blomme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Kennismaking met dichter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Voorleesmoment met </a:t>
            </a: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kamishibai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Crea: meikevers en hun habitat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-medaille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6FBFCA-66C4-42EA-AF74-C3EED4A47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69077"/>
            <a:ext cx="284247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4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Zom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Tom: een Guido Gezellig Tussen </a:t>
            </a:r>
            <a:r>
              <a:rPr lang="nl-BE" b="1" dirty="0" err="1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d’oortje</a:t>
            </a:r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BE" dirty="0">
                <a:solidFill>
                  <a:srgbClr val="96A4BE"/>
                </a:solidFill>
              </a:rPr>
              <a:t>Inhoud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Guido Gezelle – 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BE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en de Blomme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Kennismaking met dichter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Voorleesmoment met </a:t>
            </a: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kamishibai</a:t>
            </a: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Crea: meikevers en hun habitat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Averulle</a:t>
            </a: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-medaille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9A01E1-1E44-4ED7-874B-4ACEE658F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86"/>
          <a:stretch/>
        </p:blipFill>
        <p:spPr>
          <a:xfrm>
            <a:off x="5508104" y="4031293"/>
            <a:ext cx="345638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16288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BOM -O- BAM </a:t>
            </a:r>
          </a:p>
          <a:p>
            <a:r>
              <a:rPr lang="nl-BE" dirty="0">
                <a:solidFill>
                  <a:srgbClr val="96A4BE"/>
                </a:solidFill>
              </a:rPr>
              <a:t>Digitaal tussen </a:t>
            </a:r>
            <a:r>
              <a:rPr lang="nl-BE" dirty="0" err="1">
                <a:solidFill>
                  <a:srgbClr val="96A4BE"/>
                </a:solidFill>
              </a:rPr>
              <a:t>d’oortje</a:t>
            </a:r>
            <a:r>
              <a:rPr lang="nl-BE" dirty="0">
                <a:solidFill>
                  <a:srgbClr val="96A4BE"/>
                </a:solidFill>
              </a:rPr>
              <a:t>  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249289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Zelfde structuur, maar via Zoom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Creapakket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Inschrijven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Bevestigingsmail met voldoende info</a:t>
            </a: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196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BRU_powerpointsjabloon</Template>
  <TotalTime>810</TotalTime>
  <Words>284</Words>
  <Application>Microsoft Office PowerPoint</Application>
  <PresentationFormat>Diavoorstelling (4:3)</PresentationFormat>
  <Paragraphs>146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 Brugge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Birgit Ampe</dc:creator>
  <cp:lastModifiedBy>Birgit</cp:lastModifiedBy>
  <cp:revision>58</cp:revision>
  <dcterms:created xsi:type="dcterms:W3CDTF">2021-02-09T13:54:01Z</dcterms:created>
  <dcterms:modified xsi:type="dcterms:W3CDTF">2021-02-23T13:52:46Z</dcterms:modified>
</cp:coreProperties>
</file>