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13"/>
  </p:notesMasterIdLst>
  <p:sldIdLst>
    <p:sldId id="256" r:id="rId5"/>
    <p:sldId id="263" r:id="rId6"/>
    <p:sldId id="295" r:id="rId7"/>
    <p:sldId id="291" r:id="rId8"/>
    <p:sldId id="292" r:id="rId9"/>
    <p:sldId id="293" r:id="rId10"/>
    <p:sldId id="294" r:id="rId11"/>
    <p:sldId id="260" r:id="rId12"/>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0ADFFFE-5957-4988-A993-473828F689DE}" v="4" dt="2021-02-19T09:42:35.23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1498"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ildegarde Van Genechten" userId="d9fc6d62-3894-4957-ade6-49b6be691a1c" providerId="ADAL" clId="{DEF1C2D1-B2D1-4DF0-B522-6E216A52D774}"/>
    <pc:docChg chg="undo custSel addSld delSld modSld">
      <pc:chgData name="Hildegarde Van Genechten" userId="d9fc6d62-3894-4957-ade6-49b6be691a1c" providerId="ADAL" clId="{DEF1C2D1-B2D1-4DF0-B522-6E216A52D774}" dt="2021-01-18T11:03:51.643" v="3628" actId="20577"/>
      <pc:docMkLst>
        <pc:docMk/>
      </pc:docMkLst>
      <pc:sldChg chg="modSp mod">
        <pc:chgData name="Hildegarde Van Genechten" userId="d9fc6d62-3894-4957-ade6-49b6be691a1c" providerId="ADAL" clId="{DEF1C2D1-B2D1-4DF0-B522-6E216A52D774}" dt="2021-01-18T09:48:02.899" v="134" actId="20577"/>
        <pc:sldMkLst>
          <pc:docMk/>
          <pc:sldMk cId="1297578882" sldId="256"/>
        </pc:sldMkLst>
        <pc:spChg chg="mod">
          <ac:chgData name="Hildegarde Van Genechten" userId="d9fc6d62-3894-4957-ade6-49b6be691a1c" providerId="ADAL" clId="{DEF1C2D1-B2D1-4DF0-B522-6E216A52D774}" dt="2021-01-18T09:47:58.376" v="123" actId="20577"/>
          <ac:spMkLst>
            <pc:docMk/>
            <pc:sldMk cId="1297578882" sldId="256"/>
            <ac:spMk id="2" creationId="{00000000-0000-0000-0000-000000000000}"/>
          </ac:spMkLst>
        </pc:spChg>
        <pc:spChg chg="mod">
          <ac:chgData name="Hildegarde Van Genechten" userId="d9fc6d62-3894-4957-ade6-49b6be691a1c" providerId="ADAL" clId="{DEF1C2D1-B2D1-4DF0-B522-6E216A52D774}" dt="2021-01-18T09:48:02.899" v="134" actId="20577"/>
          <ac:spMkLst>
            <pc:docMk/>
            <pc:sldMk cId="1297578882" sldId="256"/>
            <ac:spMk id="3" creationId="{00000000-0000-0000-0000-000000000000}"/>
          </ac:spMkLst>
        </pc:spChg>
      </pc:sldChg>
      <pc:sldChg chg="delSp modSp mod">
        <pc:chgData name="Hildegarde Van Genechten" userId="d9fc6d62-3894-4957-ade6-49b6be691a1c" providerId="ADAL" clId="{DEF1C2D1-B2D1-4DF0-B522-6E216A52D774}" dt="2021-01-18T11:03:44.492" v="3627"/>
        <pc:sldMkLst>
          <pc:docMk/>
          <pc:sldMk cId="3501074519" sldId="260"/>
        </pc:sldMkLst>
        <pc:spChg chg="del mod">
          <ac:chgData name="Hildegarde Van Genechten" userId="d9fc6d62-3894-4957-ade6-49b6be691a1c" providerId="ADAL" clId="{DEF1C2D1-B2D1-4DF0-B522-6E216A52D774}" dt="2021-01-18T11:03:44.492" v="3627"/>
          <ac:spMkLst>
            <pc:docMk/>
            <pc:sldMk cId="3501074519" sldId="260"/>
            <ac:spMk id="3" creationId="{D35656AF-144C-4ED4-8C30-E080BC49608B}"/>
          </ac:spMkLst>
        </pc:spChg>
        <pc:spChg chg="mod">
          <ac:chgData name="Hildegarde Van Genechten" userId="d9fc6d62-3894-4957-ade6-49b6be691a1c" providerId="ADAL" clId="{DEF1C2D1-B2D1-4DF0-B522-6E216A52D774}" dt="2021-01-18T11:03:24.044" v="3625" actId="20577"/>
          <ac:spMkLst>
            <pc:docMk/>
            <pc:sldMk cId="3501074519" sldId="260"/>
            <ac:spMk id="4" creationId="{699BB0D9-C224-4BAE-BC3B-E1027201A8B7}"/>
          </ac:spMkLst>
        </pc:spChg>
      </pc:sldChg>
      <pc:sldChg chg="modSp mod">
        <pc:chgData name="Hildegarde Van Genechten" userId="d9fc6d62-3894-4957-ade6-49b6be691a1c" providerId="ADAL" clId="{DEF1C2D1-B2D1-4DF0-B522-6E216A52D774}" dt="2021-01-18T10:07:07.680" v="1508" actId="20577"/>
        <pc:sldMkLst>
          <pc:docMk/>
          <pc:sldMk cId="3755578964" sldId="263"/>
        </pc:sldMkLst>
        <pc:spChg chg="mod">
          <ac:chgData name="Hildegarde Van Genechten" userId="d9fc6d62-3894-4957-ade6-49b6be691a1c" providerId="ADAL" clId="{DEF1C2D1-B2D1-4DF0-B522-6E216A52D774}" dt="2021-01-18T10:07:07.680" v="1508" actId="20577"/>
          <ac:spMkLst>
            <pc:docMk/>
            <pc:sldMk cId="3755578964" sldId="263"/>
            <ac:spMk id="3" creationId="{00000000-0000-0000-0000-000000000000}"/>
          </ac:spMkLst>
        </pc:spChg>
        <pc:spChg chg="mod">
          <ac:chgData name="Hildegarde Van Genechten" userId="d9fc6d62-3894-4957-ade6-49b6be691a1c" providerId="ADAL" clId="{DEF1C2D1-B2D1-4DF0-B522-6E216A52D774}" dt="2021-01-18T09:52:26.972" v="623" actId="20577"/>
          <ac:spMkLst>
            <pc:docMk/>
            <pc:sldMk cId="3755578964" sldId="263"/>
            <ac:spMk id="4" creationId="{00000000-0000-0000-0000-000000000000}"/>
          </ac:spMkLst>
        </pc:spChg>
      </pc:sldChg>
      <pc:sldChg chg="del">
        <pc:chgData name="Hildegarde Van Genechten" userId="d9fc6d62-3894-4957-ade6-49b6be691a1c" providerId="ADAL" clId="{DEF1C2D1-B2D1-4DF0-B522-6E216A52D774}" dt="2021-01-18T09:48:33.242" v="135" actId="47"/>
        <pc:sldMkLst>
          <pc:docMk/>
          <pc:sldMk cId="460350569" sldId="270"/>
        </pc:sldMkLst>
      </pc:sldChg>
      <pc:sldChg chg="del">
        <pc:chgData name="Hildegarde Van Genechten" userId="d9fc6d62-3894-4957-ade6-49b6be691a1c" providerId="ADAL" clId="{DEF1C2D1-B2D1-4DF0-B522-6E216A52D774}" dt="2021-01-18T09:54:37.400" v="937" actId="47"/>
        <pc:sldMkLst>
          <pc:docMk/>
          <pc:sldMk cId="1273292123" sldId="271"/>
        </pc:sldMkLst>
      </pc:sldChg>
      <pc:sldChg chg="del">
        <pc:chgData name="Hildegarde Van Genechten" userId="d9fc6d62-3894-4957-ade6-49b6be691a1c" providerId="ADAL" clId="{DEF1C2D1-B2D1-4DF0-B522-6E216A52D774}" dt="2021-01-18T11:02:47.144" v="3578" actId="47"/>
        <pc:sldMkLst>
          <pc:docMk/>
          <pc:sldMk cId="366148521" sldId="281"/>
        </pc:sldMkLst>
      </pc:sldChg>
      <pc:sldChg chg="del">
        <pc:chgData name="Hildegarde Van Genechten" userId="d9fc6d62-3894-4957-ade6-49b6be691a1c" providerId="ADAL" clId="{DEF1C2D1-B2D1-4DF0-B522-6E216A52D774}" dt="2021-01-18T11:02:45.609" v="3577" actId="47"/>
        <pc:sldMkLst>
          <pc:docMk/>
          <pc:sldMk cId="674697700" sldId="282"/>
        </pc:sldMkLst>
      </pc:sldChg>
      <pc:sldChg chg="del">
        <pc:chgData name="Hildegarde Van Genechten" userId="d9fc6d62-3894-4957-ade6-49b6be691a1c" providerId="ADAL" clId="{DEF1C2D1-B2D1-4DF0-B522-6E216A52D774}" dt="2021-01-18T11:02:48.033" v="3579" actId="47"/>
        <pc:sldMkLst>
          <pc:docMk/>
          <pc:sldMk cId="2948110746" sldId="283"/>
        </pc:sldMkLst>
      </pc:sldChg>
      <pc:sldChg chg="del">
        <pc:chgData name="Hildegarde Van Genechten" userId="d9fc6d62-3894-4957-ade6-49b6be691a1c" providerId="ADAL" clId="{DEF1C2D1-B2D1-4DF0-B522-6E216A52D774}" dt="2021-01-18T11:02:43.903" v="3575" actId="47"/>
        <pc:sldMkLst>
          <pc:docMk/>
          <pc:sldMk cId="416508394" sldId="289"/>
        </pc:sldMkLst>
      </pc:sldChg>
      <pc:sldChg chg="del">
        <pc:chgData name="Hildegarde Van Genechten" userId="d9fc6d62-3894-4957-ade6-49b6be691a1c" providerId="ADAL" clId="{DEF1C2D1-B2D1-4DF0-B522-6E216A52D774}" dt="2021-01-18T11:02:44.786" v="3576" actId="47"/>
        <pc:sldMkLst>
          <pc:docMk/>
          <pc:sldMk cId="2566265019" sldId="290"/>
        </pc:sldMkLst>
      </pc:sldChg>
      <pc:sldChg chg="modSp add mod">
        <pc:chgData name="Hildegarde Van Genechten" userId="d9fc6d62-3894-4957-ade6-49b6be691a1c" providerId="ADAL" clId="{DEF1C2D1-B2D1-4DF0-B522-6E216A52D774}" dt="2021-01-18T11:01:38.715" v="3541" actId="20577"/>
        <pc:sldMkLst>
          <pc:docMk/>
          <pc:sldMk cId="1767052364" sldId="291"/>
        </pc:sldMkLst>
        <pc:spChg chg="mod">
          <ac:chgData name="Hildegarde Van Genechten" userId="d9fc6d62-3894-4957-ade6-49b6be691a1c" providerId="ADAL" clId="{DEF1C2D1-B2D1-4DF0-B522-6E216A52D774}" dt="2021-01-18T10:27:34.376" v="2889" actId="27636"/>
          <ac:spMkLst>
            <pc:docMk/>
            <pc:sldMk cId="1767052364" sldId="291"/>
            <ac:spMk id="3" creationId="{00000000-0000-0000-0000-000000000000}"/>
          </ac:spMkLst>
        </pc:spChg>
        <pc:spChg chg="mod">
          <ac:chgData name="Hildegarde Van Genechten" userId="d9fc6d62-3894-4957-ade6-49b6be691a1c" providerId="ADAL" clId="{DEF1C2D1-B2D1-4DF0-B522-6E216A52D774}" dt="2021-01-18T11:01:38.715" v="3541" actId="20577"/>
          <ac:spMkLst>
            <pc:docMk/>
            <pc:sldMk cId="1767052364" sldId="291"/>
            <ac:spMk id="4" creationId="{00000000-0000-0000-0000-000000000000}"/>
          </ac:spMkLst>
        </pc:spChg>
      </pc:sldChg>
      <pc:sldChg chg="del">
        <pc:chgData name="Hildegarde Van Genechten" userId="d9fc6d62-3894-4957-ade6-49b6be691a1c" providerId="ADAL" clId="{DEF1C2D1-B2D1-4DF0-B522-6E216A52D774}" dt="2021-01-18T09:47:05.240" v="0" actId="47"/>
        <pc:sldMkLst>
          <pc:docMk/>
          <pc:sldMk cId="1963666940" sldId="291"/>
        </pc:sldMkLst>
      </pc:sldChg>
      <pc:sldChg chg="modSp add mod">
        <pc:chgData name="Hildegarde Van Genechten" userId="d9fc6d62-3894-4957-ade6-49b6be691a1c" providerId="ADAL" clId="{DEF1C2D1-B2D1-4DF0-B522-6E216A52D774}" dt="2021-01-18T11:02:33.404" v="3574" actId="20577"/>
        <pc:sldMkLst>
          <pc:docMk/>
          <pc:sldMk cId="2926634483" sldId="292"/>
        </pc:sldMkLst>
        <pc:spChg chg="mod">
          <ac:chgData name="Hildegarde Van Genechten" userId="d9fc6d62-3894-4957-ade6-49b6be691a1c" providerId="ADAL" clId="{DEF1C2D1-B2D1-4DF0-B522-6E216A52D774}" dt="2021-01-18T10:58:47.508" v="3345" actId="20577"/>
          <ac:spMkLst>
            <pc:docMk/>
            <pc:sldMk cId="2926634483" sldId="292"/>
            <ac:spMk id="3" creationId="{00000000-0000-0000-0000-000000000000}"/>
          </ac:spMkLst>
        </pc:spChg>
        <pc:spChg chg="mod">
          <ac:chgData name="Hildegarde Van Genechten" userId="d9fc6d62-3894-4957-ade6-49b6be691a1c" providerId="ADAL" clId="{DEF1C2D1-B2D1-4DF0-B522-6E216A52D774}" dt="2021-01-18T11:02:33.404" v="3574" actId="20577"/>
          <ac:spMkLst>
            <pc:docMk/>
            <pc:sldMk cId="2926634483" sldId="292"/>
            <ac:spMk id="4" creationId="{00000000-0000-0000-0000-000000000000}"/>
          </ac:spMkLst>
        </pc:spChg>
      </pc:sldChg>
      <pc:sldChg chg="del">
        <pc:chgData name="Hildegarde Van Genechten" userId="d9fc6d62-3894-4957-ade6-49b6be691a1c" providerId="ADAL" clId="{DEF1C2D1-B2D1-4DF0-B522-6E216A52D774}" dt="2021-01-18T09:47:08.315" v="3" actId="47"/>
        <pc:sldMkLst>
          <pc:docMk/>
          <pc:sldMk cId="3584196116" sldId="292"/>
        </pc:sldMkLst>
      </pc:sldChg>
      <pc:sldChg chg="modSp add mod">
        <pc:chgData name="Hildegarde Van Genechten" userId="d9fc6d62-3894-4957-ade6-49b6be691a1c" providerId="ADAL" clId="{DEF1C2D1-B2D1-4DF0-B522-6E216A52D774}" dt="2021-01-18T11:03:51.643" v="3628" actId="20577"/>
        <pc:sldMkLst>
          <pc:docMk/>
          <pc:sldMk cId="813611293" sldId="293"/>
        </pc:sldMkLst>
        <pc:spChg chg="mod">
          <ac:chgData name="Hildegarde Van Genechten" userId="d9fc6d62-3894-4957-ade6-49b6be691a1c" providerId="ADAL" clId="{DEF1C2D1-B2D1-4DF0-B522-6E216A52D774}" dt="2021-01-18T11:03:51.643" v="3628" actId="20577"/>
          <ac:spMkLst>
            <pc:docMk/>
            <pc:sldMk cId="813611293" sldId="293"/>
            <ac:spMk id="3" creationId="{00000000-0000-0000-0000-000000000000}"/>
          </ac:spMkLst>
        </pc:spChg>
        <pc:spChg chg="mod">
          <ac:chgData name="Hildegarde Van Genechten" userId="d9fc6d62-3894-4957-ade6-49b6be691a1c" providerId="ADAL" clId="{DEF1C2D1-B2D1-4DF0-B522-6E216A52D774}" dt="2021-01-18T10:09:04.601" v="1530" actId="20577"/>
          <ac:spMkLst>
            <pc:docMk/>
            <pc:sldMk cId="813611293" sldId="293"/>
            <ac:spMk id="4" creationId="{00000000-0000-0000-0000-000000000000}"/>
          </ac:spMkLst>
        </pc:spChg>
      </pc:sldChg>
      <pc:sldChg chg="del">
        <pc:chgData name="Hildegarde Van Genechten" userId="d9fc6d62-3894-4957-ade6-49b6be691a1c" providerId="ADAL" clId="{DEF1C2D1-B2D1-4DF0-B522-6E216A52D774}" dt="2021-01-18T09:47:07.460" v="2" actId="47"/>
        <pc:sldMkLst>
          <pc:docMk/>
          <pc:sldMk cId="1482915260" sldId="293"/>
        </pc:sldMkLst>
      </pc:sldChg>
      <pc:sldChg chg="modSp add mod">
        <pc:chgData name="Hildegarde Van Genechten" userId="d9fc6d62-3894-4957-ade6-49b6be691a1c" providerId="ADAL" clId="{DEF1C2D1-B2D1-4DF0-B522-6E216A52D774}" dt="2021-01-18T11:02:27.393" v="3572" actId="20577"/>
        <pc:sldMkLst>
          <pc:docMk/>
          <pc:sldMk cId="1287799862" sldId="294"/>
        </pc:sldMkLst>
        <pc:spChg chg="mod">
          <ac:chgData name="Hildegarde Van Genechten" userId="d9fc6d62-3894-4957-ade6-49b6be691a1c" providerId="ADAL" clId="{DEF1C2D1-B2D1-4DF0-B522-6E216A52D774}" dt="2021-01-18T11:01:02.616" v="3510" actId="27636"/>
          <ac:spMkLst>
            <pc:docMk/>
            <pc:sldMk cId="1287799862" sldId="294"/>
            <ac:spMk id="3" creationId="{00000000-0000-0000-0000-000000000000}"/>
          </ac:spMkLst>
        </pc:spChg>
        <pc:spChg chg="mod">
          <ac:chgData name="Hildegarde Van Genechten" userId="d9fc6d62-3894-4957-ade6-49b6be691a1c" providerId="ADAL" clId="{DEF1C2D1-B2D1-4DF0-B522-6E216A52D774}" dt="2021-01-18T11:02:27.393" v="3572" actId="20577"/>
          <ac:spMkLst>
            <pc:docMk/>
            <pc:sldMk cId="1287799862" sldId="294"/>
            <ac:spMk id="4" creationId="{00000000-0000-0000-0000-000000000000}"/>
          </ac:spMkLst>
        </pc:spChg>
      </pc:sldChg>
      <pc:sldChg chg="del">
        <pc:chgData name="Hildegarde Van Genechten" userId="d9fc6d62-3894-4957-ade6-49b6be691a1c" providerId="ADAL" clId="{DEF1C2D1-B2D1-4DF0-B522-6E216A52D774}" dt="2021-01-18T09:47:06.270" v="1" actId="47"/>
        <pc:sldMkLst>
          <pc:docMk/>
          <pc:sldMk cId="3763970406" sldId="294"/>
        </pc:sldMkLst>
      </pc:sldChg>
      <pc:sldChg chg="del">
        <pc:chgData name="Hildegarde Van Genechten" userId="d9fc6d62-3894-4957-ade6-49b6be691a1c" providerId="ADAL" clId="{DEF1C2D1-B2D1-4DF0-B522-6E216A52D774}" dt="2021-01-18T09:47:09.049" v="4" actId="47"/>
        <pc:sldMkLst>
          <pc:docMk/>
          <pc:sldMk cId="2132820265" sldId="295"/>
        </pc:sldMkLst>
      </pc:sldChg>
    </pc:docChg>
  </pc:docChgLst>
  <pc:docChgLst>
    <pc:chgData name="Hildegarde Van Genechten" userId="d9fc6d62-3894-4957-ade6-49b6be691a1c" providerId="ADAL" clId="{10ADFFFE-5957-4988-A993-473828F689DE}"/>
    <pc:docChg chg="custSel addSld modSld sldOrd">
      <pc:chgData name="Hildegarde Van Genechten" userId="d9fc6d62-3894-4957-ade6-49b6be691a1c" providerId="ADAL" clId="{10ADFFFE-5957-4988-A993-473828F689DE}" dt="2021-02-19T13:05:15.891" v="3700" actId="20577"/>
      <pc:docMkLst>
        <pc:docMk/>
      </pc:docMkLst>
      <pc:sldChg chg="modSp mod">
        <pc:chgData name="Hildegarde Van Genechten" userId="d9fc6d62-3894-4957-ade6-49b6be691a1c" providerId="ADAL" clId="{10ADFFFE-5957-4988-A993-473828F689DE}" dt="2021-02-19T08:47:09.574" v="733" actId="21"/>
        <pc:sldMkLst>
          <pc:docMk/>
          <pc:sldMk cId="1297578882" sldId="256"/>
        </pc:sldMkLst>
        <pc:spChg chg="mod">
          <ac:chgData name="Hildegarde Van Genechten" userId="d9fc6d62-3894-4957-ade6-49b6be691a1c" providerId="ADAL" clId="{10ADFFFE-5957-4988-A993-473828F689DE}" dt="2021-02-19T08:35:39.190" v="2" actId="20577"/>
          <ac:spMkLst>
            <pc:docMk/>
            <pc:sldMk cId="1297578882" sldId="256"/>
            <ac:spMk id="2" creationId="{00000000-0000-0000-0000-000000000000}"/>
          </ac:spMkLst>
        </pc:spChg>
        <pc:spChg chg="mod">
          <ac:chgData name="Hildegarde Van Genechten" userId="d9fc6d62-3894-4957-ade6-49b6be691a1c" providerId="ADAL" clId="{10ADFFFE-5957-4988-A993-473828F689DE}" dt="2021-02-19T08:47:09.574" v="733" actId="21"/>
          <ac:spMkLst>
            <pc:docMk/>
            <pc:sldMk cId="1297578882" sldId="256"/>
            <ac:spMk id="3" creationId="{00000000-0000-0000-0000-000000000000}"/>
          </ac:spMkLst>
        </pc:spChg>
      </pc:sldChg>
      <pc:sldChg chg="modSp mod">
        <pc:chgData name="Hildegarde Van Genechten" userId="d9fc6d62-3894-4957-ade6-49b6be691a1c" providerId="ADAL" clId="{10ADFFFE-5957-4988-A993-473828F689DE}" dt="2021-02-19T09:43:33.877" v="3537" actId="20577"/>
        <pc:sldMkLst>
          <pc:docMk/>
          <pc:sldMk cId="3501074519" sldId="260"/>
        </pc:sldMkLst>
        <pc:spChg chg="mod">
          <ac:chgData name="Hildegarde Van Genechten" userId="d9fc6d62-3894-4957-ade6-49b6be691a1c" providerId="ADAL" clId="{10ADFFFE-5957-4988-A993-473828F689DE}" dt="2021-02-19T09:43:33.877" v="3537" actId="20577"/>
          <ac:spMkLst>
            <pc:docMk/>
            <pc:sldMk cId="3501074519" sldId="260"/>
            <ac:spMk id="4" creationId="{699BB0D9-C224-4BAE-BC3B-E1027201A8B7}"/>
          </ac:spMkLst>
        </pc:spChg>
      </pc:sldChg>
      <pc:sldChg chg="addSp delSp modSp mod">
        <pc:chgData name="Hildegarde Van Genechten" userId="d9fc6d62-3894-4957-ade6-49b6be691a1c" providerId="ADAL" clId="{10ADFFFE-5957-4988-A993-473828F689DE}" dt="2021-02-19T09:43:44.213" v="3541" actId="20577"/>
        <pc:sldMkLst>
          <pc:docMk/>
          <pc:sldMk cId="3755578964" sldId="263"/>
        </pc:sldMkLst>
        <pc:spChg chg="del mod">
          <ac:chgData name="Hildegarde Van Genechten" userId="d9fc6d62-3894-4957-ade6-49b6be691a1c" providerId="ADAL" clId="{10ADFFFE-5957-4988-A993-473828F689DE}" dt="2021-02-19T08:43:09.358" v="458" actId="478"/>
          <ac:spMkLst>
            <pc:docMk/>
            <pc:sldMk cId="3755578964" sldId="263"/>
            <ac:spMk id="3" creationId="{00000000-0000-0000-0000-000000000000}"/>
          </ac:spMkLst>
        </pc:spChg>
        <pc:spChg chg="mod">
          <ac:chgData name="Hildegarde Van Genechten" userId="d9fc6d62-3894-4957-ade6-49b6be691a1c" providerId="ADAL" clId="{10ADFFFE-5957-4988-A993-473828F689DE}" dt="2021-02-19T09:38:42.030" v="3335" actId="20577"/>
          <ac:spMkLst>
            <pc:docMk/>
            <pc:sldMk cId="3755578964" sldId="263"/>
            <ac:spMk id="4" creationId="{00000000-0000-0000-0000-000000000000}"/>
          </ac:spMkLst>
        </pc:spChg>
        <pc:spChg chg="add del mod">
          <ac:chgData name="Hildegarde Van Genechten" userId="d9fc6d62-3894-4957-ade6-49b6be691a1c" providerId="ADAL" clId="{10ADFFFE-5957-4988-A993-473828F689DE}" dt="2021-02-19T08:44:02.710" v="596" actId="478"/>
          <ac:spMkLst>
            <pc:docMk/>
            <pc:sldMk cId="3755578964" sldId="263"/>
            <ac:spMk id="5" creationId="{E37B41FF-B715-4077-A56B-CA1822716C95}"/>
          </ac:spMkLst>
        </pc:spChg>
        <pc:spChg chg="add mod">
          <ac:chgData name="Hildegarde Van Genechten" userId="d9fc6d62-3894-4957-ade6-49b6be691a1c" providerId="ADAL" clId="{10ADFFFE-5957-4988-A993-473828F689DE}" dt="2021-02-19T09:43:44.213" v="3541" actId="20577"/>
          <ac:spMkLst>
            <pc:docMk/>
            <pc:sldMk cId="3755578964" sldId="263"/>
            <ac:spMk id="6" creationId="{DA7C6C9E-CAB6-497B-98B5-6358F1E63560}"/>
          </ac:spMkLst>
        </pc:spChg>
      </pc:sldChg>
      <pc:sldChg chg="modSp mod">
        <pc:chgData name="Hildegarde Van Genechten" userId="d9fc6d62-3894-4957-ade6-49b6be691a1c" providerId="ADAL" clId="{10ADFFFE-5957-4988-A993-473828F689DE}" dt="2021-02-19T09:17:23.169" v="3212" actId="27636"/>
        <pc:sldMkLst>
          <pc:docMk/>
          <pc:sldMk cId="1767052364" sldId="291"/>
        </pc:sldMkLst>
        <pc:spChg chg="mod">
          <ac:chgData name="Hildegarde Van Genechten" userId="d9fc6d62-3894-4957-ade6-49b6be691a1c" providerId="ADAL" clId="{10ADFFFE-5957-4988-A993-473828F689DE}" dt="2021-02-19T09:17:23.169" v="3212" actId="27636"/>
          <ac:spMkLst>
            <pc:docMk/>
            <pc:sldMk cId="1767052364" sldId="291"/>
            <ac:spMk id="3" creationId="{00000000-0000-0000-0000-000000000000}"/>
          </ac:spMkLst>
        </pc:spChg>
        <pc:spChg chg="mod">
          <ac:chgData name="Hildegarde Van Genechten" userId="d9fc6d62-3894-4957-ade6-49b6be691a1c" providerId="ADAL" clId="{10ADFFFE-5957-4988-A993-473828F689DE}" dt="2021-02-19T08:48:30.161" v="745" actId="2711"/>
          <ac:spMkLst>
            <pc:docMk/>
            <pc:sldMk cId="1767052364" sldId="291"/>
            <ac:spMk id="4" creationId="{00000000-0000-0000-0000-000000000000}"/>
          </ac:spMkLst>
        </pc:spChg>
      </pc:sldChg>
      <pc:sldChg chg="modSp mod">
        <pc:chgData name="Hildegarde Van Genechten" userId="d9fc6d62-3894-4957-ade6-49b6be691a1c" providerId="ADAL" clId="{10ADFFFE-5957-4988-A993-473828F689DE}" dt="2021-02-19T13:02:44.376" v="3553" actId="20577"/>
        <pc:sldMkLst>
          <pc:docMk/>
          <pc:sldMk cId="2926634483" sldId="292"/>
        </pc:sldMkLst>
        <pc:spChg chg="mod">
          <ac:chgData name="Hildegarde Van Genechten" userId="d9fc6d62-3894-4957-ade6-49b6be691a1c" providerId="ADAL" clId="{10ADFFFE-5957-4988-A993-473828F689DE}" dt="2021-02-19T13:02:44.376" v="3553" actId="20577"/>
          <ac:spMkLst>
            <pc:docMk/>
            <pc:sldMk cId="2926634483" sldId="292"/>
            <ac:spMk id="3" creationId="{00000000-0000-0000-0000-000000000000}"/>
          </ac:spMkLst>
        </pc:spChg>
        <pc:spChg chg="mod">
          <ac:chgData name="Hildegarde Van Genechten" userId="d9fc6d62-3894-4957-ade6-49b6be691a1c" providerId="ADAL" clId="{10ADFFFE-5957-4988-A993-473828F689DE}" dt="2021-02-19T09:41:44.527" v="3411" actId="20577"/>
          <ac:spMkLst>
            <pc:docMk/>
            <pc:sldMk cId="2926634483" sldId="292"/>
            <ac:spMk id="4" creationId="{00000000-0000-0000-0000-000000000000}"/>
          </ac:spMkLst>
        </pc:spChg>
      </pc:sldChg>
      <pc:sldChg chg="modSp mod ord">
        <pc:chgData name="Hildegarde Van Genechten" userId="d9fc6d62-3894-4957-ade6-49b6be691a1c" providerId="ADAL" clId="{10ADFFFE-5957-4988-A993-473828F689DE}" dt="2021-02-19T13:05:15.891" v="3700" actId="20577"/>
        <pc:sldMkLst>
          <pc:docMk/>
          <pc:sldMk cId="813611293" sldId="293"/>
        </pc:sldMkLst>
        <pc:spChg chg="mod">
          <ac:chgData name="Hildegarde Van Genechten" userId="d9fc6d62-3894-4957-ade6-49b6be691a1c" providerId="ADAL" clId="{10ADFFFE-5957-4988-A993-473828F689DE}" dt="2021-02-19T13:05:15.891" v="3700" actId="20577"/>
          <ac:spMkLst>
            <pc:docMk/>
            <pc:sldMk cId="813611293" sldId="293"/>
            <ac:spMk id="3" creationId="{00000000-0000-0000-0000-000000000000}"/>
          </ac:spMkLst>
        </pc:spChg>
        <pc:spChg chg="mod">
          <ac:chgData name="Hildegarde Van Genechten" userId="d9fc6d62-3894-4957-ade6-49b6be691a1c" providerId="ADAL" clId="{10ADFFFE-5957-4988-A993-473828F689DE}" dt="2021-02-19T09:14:03.028" v="2734" actId="20577"/>
          <ac:spMkLst>
            <pc:docMk/>
            <pc:sldMk cId="813611293" sldId="293"/>
            <ac:spMk id="4" creationId="{00000000-0000-0000-0000-000000000000}"/>
          </ac:spMkLst>
        </pc:spChg>
      </pc:sldChg>
      <pc:sldChg chg="addSp modSp mod ord">
        <pc:chgData name="Hildegarde Van Genechten" userId="d9fc6d62-3894-4957-ade6-49b6be691a1c" providerId="ADAL" clId="{10ADFFFE-5957-4988-A993-473828F689DE}" dt="2021-02-19T09:40:46.246" v="3409" actId="20577"/>
        <pc:sldMkLst>
          <pc:docMk/>
          <pc:sldMk cId="1287799862" sldId="294"/>
        </pc:sldMkLst>
        <pc:spChg chg="add mod">
          <ac:chgData name="Hildegarde Van Genechten" userId="d9fc6d62-3894-4957-ade6-49b6be691a1c" providerId="ADAL" clId="{10ADFFFE-5957-4988-A993-473828F689DE}" dt="2021-02-19T09:40:46.246" v="3409" actId="20577"/>
          <ac:spMkLst>
            <pc:docMk/>
            <pc:sldMk cId="1287799862" sldId="294"/>
            <ac:spMk id="2" creationId="{3E304929-B5CA-4D86-8780-A9BE91AB7D6F}"/>
          </ac:spMkLst>
        </pc:spChg>
        <pc:spChg chg="mod">
          <ac:chgData name="Hildegarde Van Genechten" userId="d9fc6d62-3894-4957-ade6-49b6be691a1c" providerId="ADAL" clId="{10ADFFFE-5957-4988-A993-473828F689DE}" dt="2021-02-19T09:38:26.624" v="3291" actId="20577"/>
          <ac:spMkLst>
            <pc:docMk/>
            <pc:sldMk cId="1287799862" sldId="294"/>
            <ac:spMk id="4" creationId="{00000000-0000-0000-0000-000000000000}"/>
          </ac:spMkLst>
        </pc:spChg>
      </pc:sldChg>
      <pc:sldChg chg="modSp add mod">
        <pc:chgData name="Hildegarde Van Genechten" userId="d9fc6d62-3894-4957-ade6-49b6be691a1c" providerId="ADAL" clId="{10ADFFFE-5957-4988-A993-473828F689DE}" dt="2021-02-19T09:17:18.781" v="3210" actId="14100"/>
        <pc:sldMkLst>
          <pc:docMk/>
          <pc:sldMk cId="3894928704" sldId="295"/>
        </pc:sldMkLst>
        <pc:spChg chg="mod">
          <ac:chgData name="Hildegarde Van Genechten" userId="d9fc6d62-3894-4957-ade6-49b6be691a1c" providerId="ADAL" clId="{10ADFFFE-5957-4988-A993-473828F689DE}" dt="2021-02-19T09:17:18.781" v="3210" actId="14100"/>
          <ac:spMkLst>
            <pc:docMk/>
            <pc:sldMk cId="3894928704" sldId="295"/>
            <ac:spMk id="3" creationId="{00000000-0000-0000-0000-000000000000}"/>
          </ac:spMkLst>
        </pc:spChg>
        <pc:spChg chg="mod">
          <ac:chgData name="Hildegarde Van Genechten" userId="d9fc6d62-3894-4957-ade6-49b6be691a1c" providerId="ADAL" clId="{10ADFFFE-5957-4988-A993-473828F689DE}" dt="2021-02-19T08:48:22.652" v="744" actId="2711"/>
          <ac:spMkLst>
            <pc:docMk/>
            <pc:sldMk cId="3894928704" sldId="295"/>
            <ac:spMk id="4"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2C9C23D-542A-4B6C-B83C-416B5214D097}" type="datetimeFigureOut">
              <a:rPr lang="nl-NL"/>
              <a:t>19-2-2021</a:t>
            </a:fld>
            <a:endParaRPr lang="nl-NL"/>
          </a:p>
        </p:txBody>
      </p:sp>
      <p:sp>
        <p:nvSpPr>
          <p:cNvPr id="4" name="Tijdelijke aanduiding voor dia-afbeelding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E2D8275-6A11-4156-A51A-16590E47261C}" type="slidenum">
              <a:rPr lang="nl-NL"/>
              <a:t>‹nr.›</a:t>
            </a:fld>
            <a:endParaRPr lang="nl-NL"/>
          </a:p>
        </p:txBody>
      </p:sp>
    </p:spTree>
    <p:extLst>
      <p:ext uri="{BB962C8B-B14F-4D97-AF65-F5344CB8AC3E}">
        <p14:creationId xmlns:p14="http://schemas.microsoft.com/office/powerpoint/2010/main" val="18650960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nl-NL"/>
              <a:t>Titelstijl van model bewerken</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endParaRPr lang="en-US"/>
          </a:p>
        </p:txBody>
      </p:sp>
      <p:sp>
        <p:nvSpPr>
          <p:cNvPr id="4" name="Date Placeholder 3"/>
          <p:cNvSpPr>
            <a:spLocks noGrp="1"/>
          </p:cNvSpPr>
          <p:nvPr>
            <p:ph type="dt" sz="half" idx="10"/>
          </p:nvPr>
        </p:nvSpPr>
        <p:spPr/>
        <p:txBody>
          <a:bodyPr/>
          <a:lstStyle/>
          <a:p>
            <a:fld id="{B60B1555-5DB6-4041-8DEA-5AE9F22D5872}" type="datetimeFigureOut">
              <a:rPr lang="nl-NL" smtClean="0"/>
              <a:t>19-2-2021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660EA2E-10D9-0E4A-9BDC-1487EA18E2ED}" type="slidenum">
              <a:rPr lang="nl-NL" smtClean="0"/>
              <a:t>‹nr.›</a:t>
            </a:fld>
            <a:endParaRPr lang="nl-NL"/>
          </a:p>
        </p:txBody>
      </p:sp>
    </p:spTree>
    <p:extLst>
      <p:ext uri="{BB962C8B-B14F-4D97-AF65-F5344CB8AC3E}">
        <p14:creationId xmlns:p14="http://schemas.microsoft.com/office/powerpoint/2010/main" val="394021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Titelstijl van model bewerken</a:t>
            </a:r>
            <a:endParaRPr lang="en-US"/>
          </a:p>
        </p:txBody>
      </p:sp>
      <p:sp>
        <p:nvSpPr>
          <p:cNvPr id="3" name="Vertical Text Placeholder 2"/>
          <p:cNvSpPr>
            <a:spLocks noGrp="1"/>
          </p:cNvSpPr>
          <p:nvPr>
            <p:ph type="body" orient="vert" idx="1"/>
          </p:nvPr>
        </p:nvSpPr>
        <p:spPr/>
        <p:txBody>
          <a:bodyPr vert="eaVert"/>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Date Placeholder 3"/>
          <p:cNvSpPr>
            <a:spLocks noGrp="1"/>
          </p:cNvSpPr>
          <p:nvPr>
            <p:ph type="dt" sz="half" idx="10"/>
          </p:nvPr>
        </p:nvSpPr>
        <p:spPr/>
        <p:txBody>
          <a:bodyPr/>
          <a:lstStyle/>
          <a:p>
            <a:fld id="{B60B1555-5DB6-4041-8DEA-5AE9F22D5872}" type="datetimeFigureOut">
              <a:rPr lang="nl-NL" smtClean="0"/>
              <a:t>19-2-2021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660EA2E-10D9-0E4A-9BDC-1487EA18E2ED}" type="slidenum">
              <a:rPr lang="nl-NL" smtClean="0"/>
              <a:t>‹nr.›</a:t>
            </a:fld>
            <a:endParaRPr lang="nl-NL"/>
          </a:p>
        </p:txBody>
      </p:sp>
    </p:spTree>
    <p:extLst>
      <p:ext uri="{BB962C8B-B14F-4D97-AF65-F5344CB8AC3E}">
        <p14:creationId xmlns:p14="http://schemas.microsoft.com/office/powerpoint/2010/main" val="13520565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nl-NL"/>
              <a:t>Titelstijl van model bewerken</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Date Placeholder 3"/>
          <p:cNvSpPr>
            <a:spLocks noGrp="1"/>
          </p:cNvSpPr>
          <p:nvPr>
            <p:ph type="dt" sz="half" idx="10"/>
          </p:nvPr>
        </p:nvSpPr>
        <p:spPr/>
        <p:txBody>
          <a:bodyPr/>
          <a:lstStyle/>
          <a:p>
            <a:fld id="{B60B1555-5DB6-4041-8DEA-5AE9F22D5872}" type="datetimeFigureOut">
              <a:rPr lang="nl-NL" smtClean="0"/>
              <a:t>19-2-2021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660EA2E-10D9-0E4A-9BDC-1487EA18E2ED}" type="slidenum">
              <a:rPr lang="nl-NL" smtClean="0"/>
              <a:t>‹nr.›</a:t>
            </a:fld>
            <a:endParaRPr lang="nl-NL"/>
          </a:p>
        </p:txBody>
      </p:sp>
    </p:spTree>
    <p:extLst>
      <p:ext uri="{BB962C8B-B14F-4D97-AF65-F5344CB8AC3E}">
        <p14:creationId xmlns:p14="http://schemas.microsoft.com/office/powerpoint/2010/main" val="14901854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Titelstijl van model bewerken</a:t>
            </a:r>
            <a:endParaRPr lang="en-US"/>
          </a:p>
        </p:txBody>
      </p:sp>
      <p:sp>
        <p:nvSpPr>
          <p:cNvPr id="3" name="Content Placeholder 2"/>
          <p:cNvSpPr>
            <a:spLocks noGrp="1"/>
          </p:cNvSpPr>
          <p:nvPr>
            <p:ph idx="1"/>
          </p:nvPr>
        </p:nvSpPr>
        <p:spPr/>
        <p:txBody>
          <a:body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Date Placeholder 3"/>
          <p:cNvSpPr>
            <a:spLocks noGrp="1"/>
          </p:cNvSpPr>
          <p:nvPr>
            <p:ph type="dt" sz="half" idx="10"/>
          </p:nvPr>
        </p:nvSpPr>
        <p:spPr/>
        <p:txBody>
          <a:bodyPr/>
          <a:lstStyle/>
          <a:p>
            <a:fld id="{B60B1555-5DB6-4041-8DEA-5AE9F22D5872}" type="datetimeFigureOut">
              <a:rPr lang="nl-NL" smtClean="0"/>
              <a:t>19-2-2021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660EA2E-10D9-0E4A-9BDC-1487EA18E2ED}" type="slidenum">
              <a:rPr lang="nl-NL" smtClean="0"/>
              <a:t>‹nr.›</a:t>
            </a:fld>
            <a:endParaRPr lang="nl-NL"/>
          </a:p>
        </p:txBody>
      </p:sp>
    </p:spTree>
    <p:extLst>
      <p:ext uri="{BB962C8B-B14F-4D97-AF65-F5344CB8AC3E}">
        <p14:creationId xmlns:p14="http://schemas.microsoft.com/office/powerpoint/2010/main" val="8061986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nl-NL"/>
              <a:t>Titelstijl van model bewerken</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 om de tekststijl van het model te bewerken</a:t>
            </a:r>
          </a:p>
        </p:txBody>
      </p:sp>
      <p:sp>
        <p:nvSpPr>
          <p:cNvPr id="4" name="Date Placeholder 3"/>
          <p:cNvSpPr>
            <a:spLocks noGrp="1"/>
          </p:cNvSpPr>
          <p:nvPr>
            <p:ph type="dt" sz="half" idx="10"/>
          </p:nvPr>
        </p:nvSpPr>
        <p:spPr/>
        <p:txBody>
          <a:bodyPr/>
          <a:lstStyle/>
          <a:p>
            <a:fld id="{B60B1555-5DB6-4041-8DEA-5AE9F22D5872}" type="datetimeFigureOut">
              <a:rPr lang="nl-NL" smtClean="0"/>
              <a:t>19-2-2021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660EA2E-10D9-0E4A-9BDC-1487EA18E2ED}" type="slidenum">
              <a:rPr lang="nl-NL" smtClean="0"/>
              <a:t>‹nr.›</a:t>
            </a:fld>
            <a:endParaRPr lang="nl-NL"/>
          </a:p>
        </p:txBody>
      </p:sp>
    </p:spTree>
    <p:extLst>
      <p:ext uri="{BB962C8B-B14F-4D97-AF65-F5344CB8AC3E}">
        <p14:creationId xmlns:p14="http://schemas.microsoft.com/office/powerpoint/2010/main" val="13064152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ee objecte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Titelstijl van model bewerken</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5" name="Date Placeholder 4"/>
          <p:cNvSpPr>
            <a:spLocks noGrp="1"/>
          </p:cNvSpPr>
          <p:nvPr>
            <p:ph type="dt" sz="half" idx="10"/>
          </p:nvPr>
        </p:nvSpPr>
        <p:spPr/>
        <p:txBody>
          <a:bodyPr/>
          <a:lstStyle/>
          <a:p>
            <a:fld id="{B60B1555-5DB6-4041-8DEA-5AE9F22D5872}" type="datetimeFigureOut">
              <a:rPr lang="nl-NL" smtClean="0"/>
              <a:t>19-2-2021</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D660EA2E-10D9-0E4A-9BDC-1487EA18E2ED}" type="slidenum">
              <a:rPr lang="nl-NL" smtClean="0"/>
              <a:t>‹nr.›</a:t>
            </a:fld>
            <a:endParaRPr lang="nl-NL"/>
          </a:p>
        </p:txBody>
      </p:sp>
    </p:spTree>
    <p:extLst>
      <p:ext uri="{BB962C8B-B14F-4D97-AF65-F5344CB8AC3E}">
        <p14:creationId xmlns:p14="http://schemas.microsoft.com/office/powerpoint/2010/main" val="10481485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nl-NL"/>
              <a:t>Titelstijl van model bewerken</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tekststijl van het model te bewerken</a:t>
            </a:r>
          </a:p>
        </p:txBody>
      </p:sp>
      <p:sp>
        <p:nvSpPr>
          <p:cNvPr id="4" name="Content Placeholder 3"/>
          <p:cNvSpPr>
            <a:spLocks noGrp="1"/>
          </p:cNvSpPr>
          <p:nvPr>
            <p:ph sz="half" idx="2"/>
          </p:nvPr>
        </p:nvSpPr>
        <p:spPr>
          <a:xfrm>
            <a:off x="629842" y="2505075"/>
            <a:ext cx="3868340" cy="3684588"/>
          </a:xfrm>
        </p:spPr>
        <p:txBody>
          <a:body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tekststijl van het model te bewerken</a:t>
            </a:r>
          </a:p>
        </p:txBody>
      </p:sp>
      <p:sp>
        <p:nvSpPr>
          <p:cNvPr id="6" name="Content Placeholder 5"/>
          <p:cNvSpPr>
            <a:spLocks noGrp="1"/>
          </p:cNvSpPr>
          <p:nvPr>
            <p:ph sz="quarter" idx="4"/>
          </p:nvPr>
        </p:nvSpPr>
        <p:spPr>
          <a:xfrm>
            <a:off x="4629150" y="2505075"/>
            <a:ext cx="3887391" cy="3684588"/>
          </a:xfrm>
        </p:spPr>
        <p:txBody>
          <a:body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7" name="Date Placeholder 6"/>
          <p:cNvSpPr>
            <a:spLocks noGrp="1"/>
          </p:cNvSpPr>
          <p:nvPr>
            <p:ph type="dt" sz="half" idx="10"/>
          </p:nvPr>
        </p:nvSpPr>
        <p:spPr/>
        <p:txBody>
          <a:bodyPr/>
          <a:lstStyle/>
          <a:p>
            <a:fld id="{B60B1555-5DB6-4041-8DEA-5AE9F22D5872}" type="datetimeFigureOut">
              <a:rPr lang="nl-NL" smtClean="0"/>
              <a:t>19-2-2021</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D660EA2E-10D9-0E4A-9BDC-1487EA18E2ED}" type="slidenum">
              <a:rPr lang="nl-NL" smtClean="0"/>
              <a:t>‹nr.›</a:t>
            </a:fld>
            <a:endParaRPr lang="nl-NL"/>
          </a:p>
        </p:txBody>
      </p:sp>
    </p:spTree>
    <p:extLst>
      <p:ext uri="{BB962C8B-B14F-4D97-AF65-F5344CB8AC3E}">
        <p14:creationId xmlns:p14="http://schemas.microsoft.com/office/powerpoint/2010/main" val="4244747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Titelstijl van model bewerken</a:t>
            </a:r>
            <a:endParaRPr lang="en-US"/>
          </a:p>
        </p:txBody>
      </p:sp>
      <p:sp>
        <p:nvSpPr>
          <p:cNvPr id="3" name="Date Placeholder 2"/>
          <p:cNvSpPr>
            <a:spLocks noGrp="1"/>
          </p:cNvSpPr>
          <p:nvPr>
            <p:ph type="dt" sz="half" idx="10"/>
          </p:nvPr>
        </p:nvSpPr>
        <p:spPr/>
        <p:txBody>
          <a:bodyPr/>
          <a:lstStyle/>
          <a:p>
            <a:fld id="{B60B1555-5DB6-4041-8DEA-5AE9F22D5872}" type="datetimeFigureOut">
              <a:rPr lang="nl-NL" smtClean="0"/>
              <a:t>19-2-2021</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D660EA2E-10D9-0E4A-9BDC-1487EA18E2ED}" type="slidenum">
              <a:rPr lang="nl-NL" smtClean="0"/>
              <a:t>‹nr.›</a:t>
            </a:fld>
            <a:endParaRPr lang="nl-NL"/>
          </a:p>
        </p:txBody>
      </p:sp>
    </p:spTree>
    <p:extLst>
      <p:ext uri="{BB962C8B-B14F-4D97-AF65-F5344CB8AC3E}">
        <p14:creationId xmlns:p14="http://schemas.microsoft.com/office/powerpoint/2010/main" val="206817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0B1555-5DB6-4041-8DEA-5AE9F22D5872}" type="datetimeFigureOut">
              <a:rPr lang="nl-NL" smtClean="0"/>
              <a:t>19-2-2021</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D660EA2E-10D9-0E4A-9BDC-1487EA18E2ED}" type="slidenum">
              <a:rPr lang="nl-NL" smtClean="0"/>
              <a:t>‹nr.›</a:t>
            </a:fld>
            <a:endParaRPr lang="nl-NL"/>
          </a:p>
        </p:txBody>
      </p:sp>
    </p:spTree>
    <p:extLst>
      <p:ext uri="{BB962C8B-B14F-4D97-AF65-F5344CB8AC3E}">
        <p14:creationId xmlns:p14="http://schemas.microsoft.com/office/powerpoint/2010/main" val="13560388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nl-NL"/>
              <a:t>Titelstijl van model bewerken</a:t>
            </a:r>
            <a:endParaRPr lang="en-US"/>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tekststijl van het model te bewerken</a:t>
            </a:r>
          </a:p>
        </p:txBody>
      </p:sp>
      <p:sp>
        <p:nvSpPr>
          <p:cNvPr id="5" name="Date Placeholder 4"/>
          <p:cNvSpPr>
            <a:spLocks noGrp="1"/>
          </p:cNvSpPr>
          <p:nvPr>
            <p:ph type="dt" sz="half" idx="10"/>
          </p:nvPr>
        </p:nvSpPr>
        <p:spPr/>
        <p:txBody>
          <a:bodyPr/>
          <a:lstStyle/>
          <a:p>
            <a:fld id="{B60B1555-5DB6-4041-8DEA-5AE9F22D5872}" type="datetimeFigureOut">
              <a:rPr lang="nl-NL" smtClean="0"/>
              <a:t>19-2-2021</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D660EA2E-10D9-0E4A-9BDC-1487EA18E2ED}" type="slidenum">
              <a:rPr lang="nl-NL" smtClean="0"/>
              <a:t>‹nr.›</a:t>
            </a:fld>
            <a:endParaRPr lang="nl-NL"/>
          </a:p>
        </p:txBody>
      </p:sp>
    </p:spTree>
    <p:extLst>
      <p:ext uri="{BB962C8B-B14F-4D97-AF65-F5344CB8AC3E}">
        <p14:creationId xmlns:p14="http://schemas.microsoft.com/office/powerpoint/2010/main" val="18483891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nl-NL"/>
              <a:t>Titelstijl van model bewerken</a:t>
            </a:r>
            <a:endParaRPr lang="en-US"/>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Sleep de afbeelding naar de tijdelijke aanduiding of klik op het pictogram als u een afbeelding wilt toevoegen</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tekststijl van het model te bewerken</a:t>
            </a:r>
          </a:p>
        </p:txBody>
      </p:sp>
      <p:sp>
        <p:nvSpPr>
          <p:cNvPr id="5" name="Date Placeholder 4"/>
          <p:cNvSpPr>
            <a:spLocks noGrp="1"/>
          </p:cNvSpPr>
          <p:nvPr>
            <p:ph type="dt" sz="half" idx="10"/>
          </p:nvPr>
        </p:nvSpPr>
        <p:spPr/>
        <p:txBody>
          <a:bodyPr/>
          <a:lstStyle/>
          <a:p>
            <a:fld id="{B60B1555-5DB6-4041-8DEA-5AE9F22D5872}" type="datetimeFigureOut">
              <a:rPr lang="nl-NL" smtClean="0"/>
              <a:t>19-2-2021</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D660EA2E-10D9-0E4A-9BDC-1487EA18E2ED}" type="slidenum">
              <a:rPr lang="nl-NL" smtClean="0"/>
              <a:t>‹nr.›</a:t>
            </a:fld>
            <a:endParaRPr lang="nl-NL"/>
          </a:p>
        </p:txBody>
      </p:sp>
    </p:spTree>
    <p:extLst>
      <p:ext uri="{BB962C8B-B14F-4D97-AF65-F5344CB8AC3E}">
        <p14:creationId xmlns:p14="http://schemas.microsoft.com/office/powerpoint/2010/main" val="3779057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nl-NL"/>
              <a:t>Titelstijl van model bewerken</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0B1555-5DB6-4041-8DEA-5AE9F22D5872}" type="datetimeFigureOut">
              <a:rPr lang="nl-NL" smtClean="0"/>
              <a:t>19-2-2021</a:t>
            </a:fld>
            <a:endParaRPr lang="nl-NL"/>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60EA2E-10D9-0E4A-9BDC-1487EA18E2ED}" type="slidenum">
              <a:rPr lang="nl-NL" smtClean="0"/>
              <a:t>‹nr.›</a:t>
            </a:fld>
            <a:endParaRPr lang="nl-NL"/>
          </a:p>
        </p:txBody>
      </p:sp>
    </p:spTree>
    <p:extLst>
      <p:ext uri="{BB962C8B-B14F-4D97-AF65-F5344CB8AC3E}">
        <p14:creationId xmlns:p14="http://schemas.microsoft.com/office/powerpoint/2010/main" val="2844254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hildegarde.vangenechten@faro.be"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useBgFill="1">
        <p:nvSpPr>
          <p:cNvPr id="2" name="Titel 1"/>
          <p:cNvSpPr>
            <a:spLocks noGrp="1"/>
          </p:cNvSpPr>
          <p:nvPr>
            <p:ph type="ctrTitle"/>
          </p:nvPr>
        </p:nvSpPr>
        <p:spPr>
          <a:xfrm>
            <a:off x="105034" y="1418925"/>
            <a:ext cx="8896863" cy="1757406"/>
          </a:xfrm>
        </p:spPr>
        <p:txBody>
          <a:bodyPr>
            <a:normAutofit/>
          </a:bodyPr>
          <a:lstStyle/>
          <a:p>
            <a:r>
              <a:rPr lang="nl-NL" sz="4800" dirty="0">
                <a:latin typeface="Arial Rounded MT Bold" panose="020F0704030504030204" pitchFamily="34" charset="0"/>
                <a:cs typeface="Calibri"/>
              </a:rPr>
              <a:t>Waarom participatie integreren in de werking?</a:t>
            </a:r>
            <a:endParaRPr lang="nl-NL" sz="4000" dirty="0">
              <a:latin typeface="Arial Rounded MT Bold" panose="020F0704030504030204" pitchFamily="34" charset="0"/>
              <a:cs typeface="Calibri"/>
            </a:endParaRPr>
          </a:p>
        </p:txBody>
      </p:sp>
      <p:sp>
        <p:nvSpPr>
          <p:cNvPr id="3" name="Ondertitel 2"/>
          <p:cNvSpPr>
            <a:spLocks noGrp="1"/>
          </p:cNvSpPr>
          <p:nvPr>
            <p:ph type="subTitle" idx="1"/>
          </p:nvPr>
        </p:nvSpPr>
        <p:spPr>
          <a:xfrm>
            <a:off x="1480238" y="3367217"/>
            <a:ext cx="6038850" cy="2724150"/>
          </a:xfrm>
        </p:spPr>
        <p:txBody>
          <a:bodyPr vert="horz" lIns="91440" tIns="45720" rIns="91440" bIns="45720" rtlCol="0" anchor="t">
            <a:normAutofit/>
          </a:bodyPr>
          <a:lstStyle/>
          <a:p>
            <a:br>
              <a:rPr lang="nl-NL" dirty="0">
                <a:cs typeface="Calibri"/>
              </a:rPr>
            </a:br>
            <a:endParaRPr lang="nl-NL" dirty="0"/>
          </a:p>
        </p:txBody>
      </p:sp>
      <p:sp>
        <p:nvSpPr>
          <p:cNvPr id="4" name="Tekstvak 3"/>
          <p:cNvSpPr txBox="1"/>
          <p:nvPr/>
        </p:nvSpPr>
        <p:spPr>
          <a:xfrm>
            <a:off x="1527717" y="936702"/>
            <a:ext cx="184731" cy="369332"/>
          </a:xfrm>
          <a:prstGeom prst="rect">
            <a:avLst/>
          </a:prstGeom>
          <a:noFill/>
        </p:spPr>
        <p:txBody>
          <a:bodyPr wrap="none" rtlCol="0">
            <a:spAutoFit/>
          </a:bodyPr>
          <a:lstStyle/>
          <a:p>
            <a:endParaRPr lang="nl-NL"/>
          </a:p>
        </p:txBody>
      </p:sp>
    </p:spTree>
    <p:extLst>
      <p:ext uri="{BB962C8B-B14F-4D97-AF65-F5344CB8AC3E}">
        <p14:creationId xmlns:p14="http://schemas.microsoft.com/office/powerpoint/2010/main" val="12975788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kstvak 3"/>
          <p:cNvSpPr txBox="1"/>
          <p:nvPr/>
        </p:nvSpPr>
        <p:spPr>
          <a:xfrm>
            <a:off x="355975" y="2807690"/>
            <a:ext cx="8432049" cy="2123658"/>
          </a:xfrm>
          <a:prstGeom prst="rect">
            <a:avLst/>
          </a:prstGeom>
          <a:noFill/>
        </p:spPr>
        <p:txBody>
          <a:bodyPr wrap="square" lIns="91440" tIns="45720" rIns="91440" bIns="45720" rtlCol="0" anchor="t">
            <a:spAutoFit/>
          </a:bodyPr>
          <a:lstStyle/>
          <a:p>
            <a:pPr marL="514350" indent="-514350">
              <a:buAutoNum type="arabicPeriod"/>
            </a:pPr>
            <a:r>
              <a:rPr lang="nl-NL" sz="2000" dirty="0">
                <a:latin typeface="Arial Rounded MT Bold" panose="020F0704030504030204" pitchFamily="34" charset="0"/>
              </a:rPr>
              <a:t>Participatie als opdracht vanuit het cultureel erfgoeddecreet</a:t>
            </a:r>
          </a:p>
          <a:p>
            <a:pPr marL="514350" indent="-514350">
              <a:buAutoNum type="arabicPeriod"/>
            </a:pPr>
            <a:r>
              <a:rPr lang="nl-NL" sz="2000" dirty="0">
                <a:latin typeface="Arial Rounded MT Bold" panose="020F0704030504030204" pitchFamily="34" charset="0"/>
              </a:rPr>
              <a:t>Participatie maakt je werking maatschappelijk relevant(er)</a:t>
            </a:r>
          </a:p>
          <a:p>
            <a:pPr marL="514350" indent="-514350">
              <a:buAutoNum type="arabicPeriod"/>
            </a:pPr>
            <a:r>
              <a:rPr lang="nl-NL" sz="2000" dirty="0">
                <a:latin typeface="Arial Rounded MT Bold" panose="020F0704030504030204" pitchFamily="34" charset="0"/>
              </a:rPr>
              <a:t>Participatie zorgt voor meer herkenning en betrokkenheid</a:t>
            </a:r>
          </a:p>
          <a:p>
            <a:pPr marL="514350" indent="-514350">
              <a:buAutoNum type="arabicPeriod"/>
            </a:pPr>
            <a:r>
              <a:rPr lang="nl-NL" sz="2000" dirty="0">
                <a:latin typeface="Arial Rounded MT Bold" panose="020F0704030504030204" pitchFamily="34" charset="0"/>
              </a:rPr>
              <a:t>Participatie betekent leren</a:t>
            </a:r>
          </a:p>
          <a:p>
            <a:pPr marL="514350" indent="-514350">
              <a:buAutoNum type="arabicPeriod"/>
            </a:pPr>
            <a:r>
              <a:rPr lang="nl-NL" sz="2000" dirty="0">
                <a:latin typeface="Arial Rounded MT Bold" panose="020F0704030504030204" pitchFamily="34" charset="0"/>
              </a:rPr>
              <a:t>Participatie is een hefboom voor meerstemmigheid</a:t>
            </a:r>
          </a:p>
          <a:p>
            <a:pPr marL="514350" indent="-514350">
              <a:buAutoNum type="arabicPeriod"/>
            </a:pPr>
            <a:endParaRPr lang="nl-NL" sz="3200" dirty="0"/>
          </a:p>
        </p:txBody>
      </p:sp>
      <p:sp>
        <p:nvSpPr>
          <p:cNvPr id="6" name="Tekstvak 5">
            <a:extLst>
              <a:ext uri="{FF2B5EF4-FFF2-40B4-BE49-F238E27FC236}">
                <a16:creationId xmlns:a16="http://schemas.microsoft.com/office/drawing/2014/main" id="{DA7C6C9E-CAB6-497B-98B5-6358F1E63560}"/>
              </a:ext>
            </a:extLst>
          </p:cNvPr>
          <p:cNvSpPr txBox="1"/>
          <p:nvPr/>
        </p:nvSpPr>
        <p:spPr>
          <a:xfrm>
            <a:off x="810705" y="1781666"/>
            <a:ext cx="4449452" cy="369332"/>
          </a:xfrm>
          <a:prstGeom prst="rect">
            <a:avLst/>
          </a:prstGeom>
          <a:noFill/>
        </p:spPr>
        <p:txBody>
          <a:bodyPr wrap="square" rtlCol="0">
            <a:spAutoFit/>
          </a:bodyPr>
          <a:lstStyle/>
          <a:p>
            <a:r>
              <a:rPr kumimoji="0" lang="nl-NL" sz="1800" b="1" i="0" u="none" strike="noStrike" kern="1200" cap="none" spc="0" normalizeH="0" baseline="0" noProof="0" dirty="0">
                <a:ln>
                  <a:noFill/>
                </a:ln>
                <a:solidFill>
                  <a:prstClr val="black"/>
                </a:solidFill>
                <a:effectLst/>
                <a:uLnTx/>
                <a:uFillTx/>
                <a:latin typeface="Arial Rounded MT Bold" panose="020F0704030504030204" pitchFamily="34" charset="0"/>
                <a:cs typeface="Calibri"/>
              </a:rPr>
              <a:t>Vijf argumenten op een rij:</a:t>
            </a:r>
            <a:endParaRPr lang="nl-BE" dirty="0">
              <a:latin typeface="Arial Rounded MT Bold" panose="020F0704030504030204" pitchFamily="34" charset="0"/>
            </a:endParaRPr>
          </a:p>
        </p:txBody>
      </p:sp>
    </p:spTree>
    <p:extLst>
      <p:ext uri="{BB962C8B-B14F-4D97-AF65-F5344CB8AC3E}">
        <p14:creationId xmlns:p14="http://schemas.microsoft.com/office/powerpoint/2010/main" val="37555789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Ondertitel 2"/>
          <p:cNvSpPr>
            <a:spLocks noGrp="1"/>
          </p:cNvSpPr>
          <p:nvPr>
            <p:ph type="subTitle" idx="1"/>
          </p:nvPr>
        </p:nvSpPr>
        <p:spPr>
          <a:xfrm>
            <a:off x="626290" y="1441167"/>
            <a:ext cx="8219559" cy="4620268"/>
          </a:xfrm>
        </p:spPr>
        <p:txBody>
          <a:bodyPr vert="horz" lIns="91440" tIns="45720" rIns="91440" bIns="45720" rtlCol="0" anchor="t">
            <a:normAutofit lnSpcReduction="10000"/>
          </a:bodyPr>
          <a:lstStyle/>
          <a:p>
            <a:pPr algn="l"/>
            <a:endParaRPr lang="nl-NL" sz="4400" b="1" dirty="0">
              <a:latin typeface="Arial Rounded MT Bold"/>
              <a:cs typeface="Calibri"/>
            </a:endParaRPr>
          </a:p>
          <a:p>
            <a:pPr algn="l"/>
            <a:endParaRPr lang="nl-NL" sz="1800" b="1" dirty="0">
              <a:cs typeface="Calibri"/>
            </a:endParaRPr>
          </a:p>
          <a:p>
            <a:pPr algn="l"/>
            <a:endParaRPr lang="nl-BE" sz="1800" b="1" dirty="0">
              <a:cs typeface="Calibri"/>
            </a:endParaRPr>
          </a:p>
          <a:p>
            <a:pPr marL="285750" indent="-285750" algn="l">
              <a:buFont typeface="Wingdings" panose="05000000000000000000" pitchFamily="2" charset="2"/>
              <a:buChar char="ü"/>
            </a:pPr>
            <a:r>
              <a:rPr lang="nl-BE" sz="1800" dirty="0">
                <a:cs typeface="Calibri"/>
              </a:rPr>
              <a:t>In het cultureel erfgoeddecreet (2017) is participatie opgenomen als basisfunctie voor cultureel erfgoedorganisaties:</a:t>
            </a:r>
          </a:p>
          <a:p>
            <a:pPr lvl="1" algn="l"/>
            <a:br>
              <a:rPr lang="nl-BE" sz="1400" dirty="0">
                <a:cs typeface="Calibri"/>
              </a:rPr>
            </a:br>
            <a:r>
              <a:rPr lang="nl-BE" sz="1400" dirty="0">
                <a:cs typeface="Calibri"/>
              </a:rPr>
              <a:t>De basisfuncties zijn: </a:t>
            </a:r>
            <a:br>
              <a:rPr lang="nl-BE" sz="1400" dirty="0">
                <a:cs typeface="Calibri"/>
              </a:rPr>
            </a:br>
            <a:endParaRPr lang="nl-BE" sz="1400" dirty="0">
              <a:cs typeface="Calibri"/>
            </a:endParaRPr>
          </a:p>
          <a:p>
            <a:pPr marL="800100" lvl="1" indent="-342900" algn="l">
              <a:buAutoNum type="arabicPeriod"/>
            </a:pPr>
            <a:r>
              <a:rPr lang="nl-BE" sz="1400" dirty="0">
                <a:cs typeface="Calibri"/>
              </a:rPr>
              <a:t>herkennen en verzamelen</a:t>
            </a:r>
          </a:p>
          <a:p>
            <a:pPr marL="800100" lvl="1" indent="-342900" algn="l">
              <a:buAutoNum type="arabicPeriod"/>
            </a:pPr>
            <a:r>
              <a:rPr lang="nl-BE" sz="1400" dirty="0">
                <a:cs typeface="Calibri"/>
              </a:rPr>
              <a:t>behoud en beheer</a:t>
            </a:r>
          </a:p>
          <a:p>
            <a:pPr marL="800100" lvl="1" indent="-342900" algn="l">
              <a:buAutoNum type="arabicPeriod"/>
            </a:pPr>
            <a:r>
              <a:rPr lang="nl-BE" sz="1400" dirty="0">
                <a:cs typeface="Calibri"/>
              </a:rPr>
              <a:t>onderzoek</a:t>
            </a:r>
          </a:p>
          <a:p>
            <a:pPr marL="800100" lvl="1" indent="-342900" algn="l">
              <a:buAutoNum type="arabicPeriod"/>
            </a:pPr>
            <a:r>
              <a:rPr lang="nl-BE" sz="1400" dirty="0">
                <a:cs typeface="Calibri"/>
              </a:rPr>
              <a:t>presentatie en toeleiding</a:t>
            </a:r>
          </a:p>
          <a:p>
            <a:pPr marL="800100" lvl="1" indent="-342900" algn="l">
              <a:buAutoNum type="arabicPeriod"/>
            </a:pPr>
            <a:r>
              <a:rPr lang="nl-BE" sz="1400" dirty="0">
                <a:cs typeface="Calibri"/>
              </a:rPr>
              <a:t>participatie. </a:t>
            </a:r>
            <a:br>
              <a:rPr lang="nl-BE" sz="1400" dirty="0">
                <a:cs typeface="Calibri"/>
              </a:rPr>
            </a:br>
            <a:endParaRPr lang="nl-BE" sz="1400" dirty="0">
              <a:cs typeface="Calibri"/>
            </a:endParaRPr>
          </a:p>
          <a:p>
            <a:pPr marL="285750" indent="-285750" algn="l">
              <a:buFont typeface="Wingdings" panose="05000000000000000000" pitchFamily="2" charset="2"/>
              <a:buChar char="ü"/>
            </a:pPr>
            <a:r>
              <a:rPr lang="nl-BE" sz="1800" dirty="0">
                <a:cs typeface="Calibri"/>
              </a:rPr>
              <a:t>Wie aanspraak wil maken op werkingssubsidies van de Vlaamse overheid, engageert zich bijgevolg om een participatieve werking te ontwikkelen. </a:t>
            </a:r>
          </a:p>
          <a:p>
            <a:pPr algn="l"/>
            <a:endParaRPr lang="nl-BE" sz="1800" b="1" dirty="0">
              <a:cs typeface="Calibri"/>
            </a:endParaRPr>
          </a:p>
        </p:txBody>
      </p:sp>
      <p:sp>
        <p:nvSpPr>
          <p:cNvPr id="4" name="Tekstvak 3"/>
          <p:cNvSpPr txBox="1"/>
          <p:nvPr/>
        </p:nvSpPr>
        <p:spPr>
          <a:xfrm>
            <a:off x="626291" y="1195707"/>
            <a:ext cx="8432049" cy="1077218"/>
          </a:xfrm>
          <a:prstGeom prst="rect">
            <a:avLst/>
          </a:prstGeom>
          <a:noFill/>
        </p:spPr>
        <p:txBody>
          <a:bodyPr wrap="square" lIns="91440" tIns="45720" rIns="91440" bIns="45720" rtlCol="0" anchor="t">
            <a:spAutoFit/>
          </a:bodyPr>
          <a:lstStyle/>
          <a:p>
            <a:r>
              <a:rPr lang="nl-NL" sz="3200" dirty="0">
                <a:latin typeface="Arial Rounded MT Bold" panose="020F0704030504030204" pitchFamily="34" charset="0"/>
              </a:rPr>
              <a:t>1. Participatie als opdracht vanuit het cultureel erfgoeddecreet</a:t>
            </a:r>
          </a:p>
        </p:txBody>
      </p:sp>
    </p:spTree>
    <p:extLst>
      <p:ext uri="{BB962C8B-B14F-4D97-AF65-F5344CB8AC3E}">
        <p14:creationId xmlns:p14="http://schemas.microsoft.com/office/powerpoint/2010/main" val="38949287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Ondertitel 2"/>
          <p:cNvSpPr>
            <a:spLocks noGrp="1"/>
          </p:cNvSpPr>
          <p:nvPr>
            <p:ph type="subTitle" idx="1"/>
          </p:nvPr>
        </p:nvSpPr>
        <p:spPr>
          <a:xfrm>
            <a:off x="626291" y="1441166"/>
            <a:ext cx="8219559" cy="4771097"/>
          </a:xfrm>
        </p:spPr>
        <p:txBody>
          <a:bodyPr vert="horz" lIns="91440" tIns="45720" rIns="91440" bIns="45720" rtlCol="0" anchor="t">
            <a:normAutofit/>
          </a:bodyPr>
          <a:lstStyle/>
          <a:p>
            <a:pPr algn="l"/>
            <a:endParaRPr lang="nl-NL" sz="4400" b="1" dirty="0">
              <a:latin typeface="Arial Rounded MT Bold"/>
              <a:cs typeface="Calibri"/>
            </a:endParaRPr>
          </a:p>
          <a:p>
            <a:pPr algn="l"/>
            <a:endParaRPr lang="nl-NL" sz="1800" b="1" dirty="0">
              <a:cs typeface="Calibri"/>
            </a:endParaRPr>
          </a:p>
          <a:p>
            <a:pPr algn="l"/>
            <a:r>
              <a:rPr lang="nl-NL" sz="1800" dirty="0">
                <a:cs typeface="Calibri"/>
              </a:rPr>
              <a:t>Door participatief te werken zet je de organisatie open:</a:t>
            </a:r>
            <a:br>
              <a:rPr lang="nl-NL" sz="1800" dirty="0">
                <a:cs typeface="Calibri"/>
              </a:rPr>
            </a:br>
            <a:endParaRPr lang="nl-NL" sz="1800" dirty="0">
              <a:cs typeface="Calibri"/>
            </a:endParaRPr>
          </a:p>
          <a:p>
            <a:pPr marL="285750" indent="-285750" algn="l">
              <a:buFont typeface="Wingdings" panose="05000000000000000000" pitchFamily="2" charset="2"/>
              <a:buChar char="ü"/>
            </a:pPr>
            <a:r>
              <a:rPr lang="nl-NL" sz="1800" dirty="0">
                <a:cs typeface="Calibri"/>
              </a:rPr>
              <a:t>Je toont je als organisatie gevoelig voor wat er in de samenleving gebeurt en hoe die evolueert. Je hebt oog voor maatschappelijke uitdagingen, en uitdagingen waar mensen en (lokale en/of specifieke) gemeenschappen mee te maken hebben.</a:t>
            </a:r>
          </a:p>
          <a:p>
            <a:pPr marL="285750" indent="-285750" algn="l">
              <a:buFont typeface="Wingdings" panose="05000000000000000000" pitchFamily="2" charset="2"/>
              <a:buChar char="ü"/>
            </a:pPr>
            <a:r>
              <a:rPr lang="nl-NL" sz="1800" dirty="0">
                <a:cs typeface="Calibri"/>
              </a:rPr>
              <a:t>Je bent bereid op deze uitdagingen in te spelen en neemt een rol op in het formuleren van antwoorden en/of zoeken naar oplossingen voor deze uitdagingen, samen met mensen en (lokale en/of specifieke) gemeenschappen.</a:t>
            </a:r>
          </a:p>
          <a:p>
            <a:pPr marL="285750" indent="-285750" algn="l">
              <a:buFont typeface="Wingdings" panose="05000000000000000000" pitchFamily="2" charset="2"/>
              <a:buChar char="ü"/>
            </a:pPr>
            <a:r>
              <a:rPr lang="nl-NL" sz="1800" dirty="0">
                <a:cs typeface="Calibri"/>
              </a:rPr>
              <a:t>Je maakt op deze manier je missie als open en inclusieve organisatie die dialoog en samenwerking opzoekt, heel concreet. Je maakt je zo niet alleen maatschappelijk relevant(er); maar weerspiegelt zo ook meer de diversiteit van de samenleving.</a:t>
            </a:r>
          </a:p>
          <a:p>
            <a:pPr algn="l"/>
            <a:endParaRPr lang="nl-BE" sz="1800" b="1" dirty="0">
              <a:cs typeface="Calibri"/>
            </a:endParaRPr>
          </a:p>
        </p:txBody>
      </p:sp>
      <p:sp>
        <p:nvSpPr>
          <p:cNvPr id="4" name="Tekstvak 3"/>
          <p:cNvSpPr txBox="1"/>
          <p:nvPr/>
        </p:nvSpPr>
        <p:spPr>
          <a:xfrm>
            <a:off x="626291" y="1195707"/>
            <a:ext cx="8432049" cy="1077218"/>
          </a:xfrm>
          <a:prstGeom prst="rect">
            <a:avLst/>
          </a:prstGeom>
          <a:noFill/>
        </p:spPr>
        <p:txBody>
          <a:bodyPr wrap="square" lIns="91440" tIns="45720" rIns="91440" bIns="45720" rtlCol="0" anchor="t">
            <a:spAutoFit/>
          </a:bodyPr>
          <a:lstStyle/>
          <a:p>
            <a:r>
              <a:rPr lang="nl-NL" sz="3200" dirty="0">
                <a:latin typeface="Arial Rounded MT Bold" panose="020F0704030504030204" pitchFamily="34" charset="0"/>
              </a:rPr>
              <a:t>2. Participatie maakt je werking maatschappelijk relevant(er)</a:t>
            </a:r>
          </a:p>
        </p:txBody>
      </p:sp>
    </p:spTree>
    <p:extLst>
      <p:ext uri="{BB962C8B-B14F-4D97-AF65-F5344CB8AC3E}">
        <p14:creationId xmlns:p14="http://schemas.microsoft.com/office/powerpoint/2010/main" val="17670523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Ondertitel 2"/>
          <p:cNvSpPr>
            <a:spLocks noGrp="1"/>
          </p:cNvSpPr>
          <p:nvPr>
            <p:ph type="subTitle" idx="1"/>
          </p:nvPr>
        </p:nvSpPr>
        <p:spPr>
          <a:xfrm>
            <a:off x="605852" y="1828798"/>
            <a:ext cx="8239997" cy="4562574"/>
          </a:xfrm>
        </p:spPr>
        <p:txBody>
          <a:bodyPr vert="horz" lIns="91440" tIns="45720" rIns="91440" bIns="45720" rtlCol="0" anchor="t">
            <a:normAutofit fontScale="85000" lnSpcReduction="20000"/>
          </a:bodyPr>
          <a:lstStyle/>
          <a:p>
            <a:pPr algn="l"/>
            <a:endParaRPr lang="nl-NL" sz="4400" b="1" dirty="0">
              <a:latin typeface="Arial Rounded MT Bold"/>
              <a:cs typeface="Calibri"/>
            </a:endParaRPr>
          </a:p>
          <a:p>
            <a:pPr algn="l"/>
            <a:endParaRPr lang="nl-NL" sz="2100" b="1" dirty="0">
              <a:cs typeface="Calibri"/>
            </a:endParaRPr>
          </a:p>
          <a:p>
            <a:pPr algn="l"/>
            <a:r>
              <a:rPr lang="nl-NL" sz="2100" dirty="0">
                <a:cs typeface="Calibri"/>
              </a:rPr>
              <a:t>Met participatie ga je een stap verder dan enkel maar werken ‘</a:t>
            </a:r>
            <a:r>
              <a:rPr lang="nl-NL" sz="2100" b="1" dirty="0">
                <a:cs typeface="Calibri"/>
              </a:rPr>
              <a:t>voor</a:t>
            </a:r>
            <a:r>
              <a:rPr lang="nl-NL" sz="2100" dirty="0">
                <a:cs typeface="Calibri"/>
              </a:rPr>
              <a:t>’ een publiek. </a:t>
            </a:r>
          </a:p>
          <a:p>
            <a:pPr marL="285750" indent="-285750" algn="l">
              <a:lnSpc>
                <a:spcPct val="120000"/>
              </a:lnSpc>
              <a:buFont typeface="Wingdings" panose="05000000000000000000" pitchFamily="2" charset="2"/>
              <a:buChar char="ü"/>
            </a:pPr>
            <a:r>
              <a:rPr lang="nl-NL" sz="2100" dirty="0">
                <a:cs typeface="Calibri"/>
              </a:rPr>
              <a:t>Want wil je dat je er ‘voor’ specifieke mensen en gemeenschappen bent; dan is het belangrijk dat je huis ook ‘</a:t>
            </a:r>
            <a:r>
              <a:rPr lang="nl-NL" sz="2100" b="1" dirty="0">
                <a:cs typeface="Calibri"/>
              </a:rPr>
              <a:t>van</a:t>
            </a:r>
            <a:r>
              <a:rPr lang="nl-NL" sz="2100" dirty="0">
                <a:cs typeface="Calibri"/>
              </a:rPr>
              <a:t>’ hen is,</a:t>
            </a:r>
          </a:p>
          <a:p>
            <a:pPr marL="285750" indent="-285750" algn="l">
              <a:buFont typeface="Wingdings" panose="05000000000000000000" pitchFamily="2" charset="2"/>
              <a:buChar char="ü"/>
            </a:pPr>
            <a:r>
              <a:rPr lang="nl-NL" sz="2100" dirty="0">
                <a:cs typeface="Calibri"/>
              </a:rPr>
              <a:t>én dat er ook ‘</a:t>
            </a:r>
            <a:r>
              <a:rPr lang="nl-NL" sz="2100" b="1" dirty="0">
                <a:cs typeface="Calibri"/>
              </a:rPr>
              <a:t>door</a:t>
            </a:r>
            <a:r>
              <a:rPr lang="nl-NL" sz="2100" dirty="0">
                <a:cs typeface="Calibri"/>
              </a:rPr>
              <a:t>’ hen iets kan worden ondernomen.</a:t>
            </a:r>
            <a:endParaRPr lang="nl-NL" sz="2100" dirty="0">
              <a:cs typeface="Calibri"/>
              <a:sym typeface="Wingdings" panose="05000000000000000000" pitchFamily="2" charset="2"/>
            </a:endParaRPr>
          </a:p>
          <a:p>
            <a:pPr algn="l">
              <a:lnSpc>
                <a:spcPct val="120000"/>
              </a:lnSpc>
            </a:pPr>
            <a:r>
              <a:rPr lang="nl-NL" sz="2100" dirty="0">
                <a:cs typeface="Calibri"/>
                <a:sym typeface="Wingdings" panose="05000000000000000000" pitchFamily="2" charset="2"/>
              </a:rPr>
              <a:t>Met andere woorden, dat er mede-eigenaarschap is bij de mensen en gemeenschappen die je betrekt. Dat zorgt voor meer herkenning en een sterkere betrokkenheid van hen bij je werking.</a:t>
            </a:r>
            <a:endParaRPr lang="nl-NL" sz="2100" dirty="0">
              <a:cs typeface="Calibri"/>
            </a:endParaRPr>
          </a:p>
          <a:p>
            <a:pPr algn="l"/>
            <a:br>
              <a:rPr lang="nl-NL" sz="2100" b="1" dirty="0">
                <a:cs typeface="Calibri"/>
              </a:rPr>
            </a:br>
            <a:r>
              <a:rPr lang="nl-NL" sz="2100" dirty="0">
                <a:cs typeface="Calibri"/>
              </a:rPr>
              <a:t>Nina Simon (US), een autoriteit op het vlak van participatie, bedacht deze formule:</a:t>
            </a:r>
          </a:p>
          <a:p>
            <a:pPr marL="0" marR="0" lvl="0" indent="0" defTabSz="914400" rtl="0" eaLnBrk="1" fontAlgn="auto" latinLnBrk="0" hangingPunct="1">
              <a:lnSpc>
                <a:spcPct val="100000"/>
              </a:lnSpc>
              <a:spcBef>
                <a:spcPts val="0"/>
              </a:spcBef>
              <a:spcAft>
                <a:spcPts val="0"/>
              </a:spcAft>
              <a:buClrTx/>
              <a:buSzTx/>
              <a:buFontTx/>
              <a:buNone/>
              <a:tabLst/>
              <a:defRPr/>
            </a:pPr>
            <a:br>
              <a:rPr kumimoji="0" lang="nl-NL" sz="2800" b="0" i="0" u="none" strike="noStrike" kern="1200" cap="none" spc="0" normalizeH="0" noProof="0" dirty="0">
                <a:ln>
                  <a:noFill/>
                </a:ln>
                <a:solidFill>
                  <a:srgbClr val="FF0000"/>
                </a:solidFill>
                <a:effectLst/>
                <a:uLnTx/>
                <a:uFillTx/>
                <a:latin typeface="Calibri" panose="020F0502020204030204"/>
                <a:ea typeface="+mn-ea"/>
                <a:cs typeface="+mn-cs"/>
              </a:rPr>
            </a:br>
            <a:r>
              <a:rPr kumimoji="0" lang="nl-NL" sz="2800" b="0" i="0" u="none" strike="noStrike" kern="1200" cap="none" spc="0" normalizeH="0" noProof="0" dirty="0">
                <a:ln>
                  <a:noFill/>
                </a:ln>
                <a:solidFill>
                  <a:srgbClr val="FF0000"/>
                </a:solidFill>
                <a:effectLst/>
                <a:uLnTx/>
                <a:uFillTx/>
                <a:latin typeface="Calibri" panose="020F0502020204030204"/>
                <a:ea typeface="+mn-ea"/>
                <a:cs typeface="+mn-cs"/>
              </a:rPr>
              <a:t>van + door = voor (OF/BY/FORALL)  </a:t>
            </a:r>
          </a:p>
          <a:p>
            <a:pPr algn="l"/>
            <a:endParaRPr lang="nl-BE" sz="1800" b="1" dirty="0">
              <a:cs typeface="Calibri"/>
            </a:endParaRPr>
          </a:p>
        </p:txBody>
      </p:sp>
      <p:sp>
        <p:nvSpPr>
          <p:cNvPr id="4" name="Tekstvak 3"/>
          <p:cNvSpPr txBox="1"/>
          <p:nvPr/>
        </p:nvSpPr>
        <p:spPr>
          <a:xfrm>
            <a:off x="605852" y="1148779"/>
            <a:ext cx="8432049" cy="1077218"/>
          </a:xfrm>
          <a:prstGeom prst="rect">
            <a:avLst/>
          </a:prstGeom>
          <a:noFill/>
        </p:spPr>
        <p:txBody>
          <a:bodyPr wrap="square" lIns="91440" tIns="45720" rIns="91440" bIns="45720" rtlCol="0" anchor="t">
            <a:spAutoFit/>
          </a:bodyPr>
          <a:lstStyle/>
          <a:p>
            <a:r>
              <a:rPr lang="nl-NL" sz="3200" dirty="0">
                <a:latin typeface="Arial Rounded MT Bold" panose="020F0704030504030204" pitchFamily="34" charset="0"/>
              </a:rPr>
              <a:t>3. Participatie zorgt voor meer herkenning en betrokkenheid</a:t>
            </a:r>
          </a:p>
        </p:txBody>
      </p:sp>
    </p:spTree>
    <p:extLst>
      <p:ext uri="{BB962C8B-B14F-4D97-AF65-F5344CB8AC3E}">
        <p14:creationId xmlns:p14="http://schemas.microsoft.com/office/powerpoint/2010/main" val="29266344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Ondertitel 2"/>
          <p:cNvSpPr>
            <a:spLocks noGrp="1"/>
          </p:cNvSpPr>
          <p:nvPr>
            <p:ph type="subTitle" idx="1"/>
          </p:nvPr>
        </p:nvSpPr>
        <p:spPr>
          <a:xfrm>
            <a:off x="537328" y="1195278"/>
            <a:ext cx="8308522" cy="4724755"/>
          </a:xfrm>
        </p:spPr>
        <p:txBody>
          <a:bodyPr vert="horz" lIns="91440" tIns="45720" rIns="91440" bIns="45720" rtlCol="0" anchor="t">
            <a:normAutofit/>
          </a:bodyPr>
          <a:lstStyle/>
          <a:p>
            <a:pPr algn="l"/>
            <a:endParaRPr lang="nl-NL" sz="4400" b="1" dirty="0">
              <a:latin typeface="Arial Rounded MT Bold"/>
              <a:cs typeface="Calibri"/>
            </a:endParaRPr>
          </a:p>
          <a:p>
            <a:pPr algn="l"/>
            <a:endParaRPr lang="nl-NL" sz="1800" b="1" dirty="0">
              <a:cs typeface="Calibri"/>
            </a:endParaRPr>
          </a:p>
          <a:p>
            <a:pPr algn="l"/>
            <a:r>
              <a:rPr lang="nl-NL" sz="1800" dirty="0">
                <a:cs typeface="Calibri"/>
              </a:rPr>
              <a:t>Met participatie geef je een extra dimensie aan je educatieve opdracht:</a:t>
            </a:r>
            <a:br>
              <a:rPr lang="nl-NL" sz="1800" dirty="0">
                <a:cs typeface="Calibri"/>
              </a:rPr>
            </a:br>
            <a:endParaRPr lang="nl-NL" sz="1800" dirty="0">
              <a:cs typeface="Calibri"/>
            </a:endParaRPr>
          </a:p>
          <a:p>
            <a:pPr marL="285750" indent="-285750" algn="l">
              <a:lnSpc>
                <a:spcPct val="100000"/>
              </a:lnSpc>
              <a:buFont typeface="Wingdings" panose="05000000000000000000" pitchFamily="2" charset="2"/>
              <a:buChar char="ü"/>
            </a:pPr>
            <a:r>
              <a:rPr lang="nl-NL" sz="1800" dirty="0">
                <a:cs typeface="Calibri"/>
              </a:rPr>
              <a:t>Je creëert een authentieke en betekenisvolle leercontext waar mensen (ervaringsgericht) leren door te doén.</a:t>
            </a:r>
          </a:p>
          <a:p>
            <a:pPr marL="285750" indent="-285750" algn="l">
              <a:buFont typeface="Wingdings" panose="05000000000000000000" pitchFamily="2" charset="2"/>
              <a:buChar char="ü"/>
            </a:pPr>
            <a:r>
              <a:rPr lang="nl-NL" sz="1800" dirty="0">
                <a:cs typeface="Calibri"/>
              </a:rPr>
              <a:t>Door participatie leren mensen ook van anderen. Mensen leren van verschil.</a:t>
            </a:r>
          </a:p>
          <a:p>
            <a:pPr marL="285750" indent="-285750" algn="l">
              <a:lnSpc>
                <a:spcPct val="100000"/>
              </a:lnSpc>
              <a:buFont typeface="Wingdings" panose="05000000000000000000" pitchFamily="2" charset="2"/>
              <a:buChar char="ü"/>
            </a:pPr>
            <a:r>
              <a:rPr lang="nl-NL" sz="1800" dirty="0">
                <a:cs typeface="Calibri"/>
              </a:rPr>
              <a:t>Leren staat niet alleen in functie van zichzelf, maar ook in functie van de groep: leren </a:t>
            </a:r>
            <a:r>
              <a:rPr lang="nl-NL" sz="1800" i="1" dirty="0">
                <a:cs typeface="Calibri"/>
              </a:rPr>
              <a:t>van</a:t>
            </a:r>
            <a:r>
              <a:rPr lang="nl-NL" sz="1800" dirty="0">
                <a:cs typeface="Calibri"/>
              </a:rPr>
              <a:t> de groep, én leren </a:t>
            </a:r>
            <a:r>
              <a:rPr lang="nl-NL" sz="1800" i="1" dirty="0">
                <a:cs typeface="Calibri"/>
              </a:rPr>
              <a:t>voor</a:t>
            </a:r>
            <a:r>
              <a:rPr lang="nl-NL" sz="1800" dirty="0">
                <a:cs typeface="Calibri"/>
              </a:rPr>
              <a:t> de groep (samen tot oplossingen of antwoorden komen). Dit is </a:t>
            </a:r>
            <a:r>
              <a:rPr lang="nl-NL" sz="1800">
                <a:cs typeface="Calibri"/>
              </a:rPr>
              <a:t>sociaal leren. </a:t>
            </a:r>
            <a:endParaRPr lang="nl-NL" sz="1800" dirty="0">
              <a:cs typeface="Calibri"/>
            </a:endParaRPr>
          </a:p>
          <a:p>
            <a:pPr algn="l">
              <a:lnSpc>
                <a:spcPct val="100000"/>
              </a:lnSpc>
            </a:pPr>
            <a:r>
              <a:rPr lang="nl-NL" sz="1800" dirty="0">
                <a:cs typeface="Calibri"/>
              </a:rPr>
              <a:t>Trouwens, bovenstaande geldt ook voor jou als medewerker. Je zal in een participatief traject ongetwijfeld veel leren door te doen, veel leren van anderen, én tot antwoorden en oplossingen komen die je zelf nog niet had bedacht!</a:t>
            </a:r>
          </a:p>
          <a:p>
            <a:pPr algn="l"/>
            <a:endParaRPr lang="nl-BE" sz="1800" b="1" dirty="0">
              <a:cs typeface="Calibri"/>
            </a:endParaRPr>
          </a:p>
        </p:txBody>
      </p:sp>
      <p:sp>
        <p:nvSpPr>
          <p:cNvPr id="4" name="Tekstvak 3"/>
          <p:cNvSpPr txBox="1"/>
          <p:nvPr/>
        </p:nvSpPr>
        <p:spPr>
          <a:xfrm>
            <a:off x="413801" y="1195278"/>
            <a:ext cx="8432049" cy="584775"/>
          </a:xfrm>
          <a:prstGeom prst="rect">
            <a:avLst/>
          </a:prstGeom>
          <a:noFill/>
        </p:spPr>
        <p:txBody>
          <a:bodyPr wrap="square" lIns="91440" tIns="45720" rIns="91440" bIns="45720" rtlCol="0" anchor="t">
            <a:spAutoFit/>
          </a:bodyPr>
          <a:lstStyle/>
          <a:p>
            <a:r>
              <a:rPr lang="nl-NL" sz="3200" dirty="0">
                <a:latin typeface="Arial Rounded MT Bold" panose="020F0704030504030204" pitchFamily="34" charset="0"/>
              </a:rPr>
              <a:t>4. Participatie betekent leren</a:t>
            </a:r>
          </a:p>
        </p:txBody>
      </p:sp>
    </p:spTree>
    <p:extLst>
      <p:ext uri="{BB962C8B-B14F-4D97-AF65-F5344CB8AC3E}">
        <p14:creationId xmlns:p14="http://schemas.microsoft.com/office/powerpoint/2010/main" val="8136112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Ondertitel 2"/>
          <p:cNvSpPr>
            <a:spLocks noGrp="1"/>
          </p:cNvSpPr>
          <p:nvPr>
            <p:ph type="subTitle" idx="1"/>
          </p:nvPr>
        </p:nvSpPr>
        <p:spPr>
          <a:xfrm>
            <a:off x="797904" y="1441166"/>
            <a:ext cx="8047946" cy="4771097"/>
          </a:xfrm>
        </p:spPr>
        <p:txBody>
          <a:bodyPr vert="horz" lIns="91440" tIns="45720" rIns="91440" bIns="45720" rtlCol="0" anchor="t">
            <a:normAutofit/>
          </a:bodyPr>
          <a:lstStyle/>
          <a:p>
            <a:pPr algn="l"/>
            <a:endParaRPr lang="nl-NL" sz="4400" b="1" dirty="0">
              <a:latin typeface="Arial Rounded MT Bold"/>
              <a:cs typeface="Calibri"/>
            </a:endParaRPr>
          </a:p>
          <a:p>
            <a:pPr algn="l"/>
            <a:endParaRPr lang="nl-NL" sz="1800" b="1" dirty="0">
              <a:cs typeface="Calibri"/>
            </a:endParaRPr>
          </a:p>
          <a:p>
            <a:pPr algn="l"/>
            <a:endParaRPr lang="nl-BE" sz="1800" b="1" dirty="0">
              <a:cs typeface="Calibri"/>
            </a:endParaRPr>
          </a:p>
        </p:txBody>
      </p:sp>
      <p:sp>
        <p:nvSpPr>
          <p:cNvPr id="4" name="Tekstvak 3"/>
          <p:cNvSpPr txBox="1"/>
          <p:nvPr/>
        </p:nvSpPr>
        <p:spPr>
          <a:xfrm>
            <a:off x="626291" y="1195707"/>
            <a:ext cx="8432049" cy="1077218"/>
          </a:xfrm>
          <a:prstGeom prst="rect">
            <a:avLst/>
          </a:prstGeom>
          <a:noFill/>
        </p:spPr>
        <p:txBody>
          <a:bodyPr wrap="square" lIns="91440" tIns="45720" rIns="91440" bIns="45720" rtlCol="0" anchor="t">
            <a:spAutoFit/>
          </a:bodyPr>
          <a:lstStyle/>
          <a:p>
            <a:r>
              <a:rPr lang="nl-NL" sz="3200" dirty="0">
                <a:latin typeface="Arial Rounded MT Bold" panose="020F0704030504030204" pitchFamily="34" charset="0"/>
              </a:rPr>
              <a:t>5. Participatie is een hefboom voor meerstemmigheid</a:t>
            </a:r>
          </a:p>
        </p:txBody>
      </p:sp>
      <p:sp>
        <p:nvSpPr>
          <p:cNvPr id="2" name="Tekstvak 1">
            <a:extLst>
              <a:ext uri="{FF2B5EF4-FFF2-40B4-BE49-F238E27FC236}">
                <a16:creationId xmlns:a16="http://schemas.microsoft.com/office/drawing/2014/main" id="{3E304929-B5CA-4D86-8780-A9BE91AB7D6F}"/>
              </a:ext>
            </a:extLst>
          </p:cNvPr>
          <p:cNvSpPr txBox="1"/>
          <p:nvPr/>
        </p:nvSpPr>
        <p:spPr>
          <a:xfrm>
            <a:off x="626292" y="2526384"/>
            <a:ext cx="7245090" cy="3416320"/>
          </a:xfrm>
          <a:prstGeom prst="rect">
            <a:avLst/>
          </a:prstGeom>
          <a:noFill/>
        </p:spPr>
        <p:txBody>
          <a:bodyPr wrap="square" rtlCol="0">
            <a:spAutoFit/>
          </a:bodyPr>
          <a:lstStyle/>
          <a:p>
            <a:pPr marL="285750" indent="-285750">
              <a:buFont typeface="Wingdings" panose="05000000000000000000" pitchFamily="2" charset="2"/>
              <a:buChar char="ü"/>
            </a:pPr>
            <a:r>
              <a:rPr lang="nl-BE" dirty="0"/>
              <a:t>Door participatie plaats je je als organisatie in een netwerk van relaties met andere organisaties, mensen en gemeenschappen. </a:t>
            </a:r>
            <a:br>
              <a:rPr lang="nl-BE" dirty="0"/>
            </a:br>
            <a:endParaRPr lang="nl-BE" dirty="0"/>
          </a:p>
          <a:p>
            <a:pPr marL="285750" indent="-285750">
              <a:buFont typeface="Wingdings" panose="05000000000000000000" pitchFamily="2" charset="2"/>
              <a:buChar char="ü"/>
            </a:pPr>
            <a:r>
              <a:rPr lang="nl-BE" dirty="0"/>
              <a:t>In participatieve trajecten zijn alle betrokkenen ‘bevoegd’ vanuit hun eigen ervaringen, of vanuit hun eigen positie. Capaciteiten, ideeën, referentiekaders … van alle betrokken worden ingebracht en gewaardeerd.</a:t>
            </a:r>
            <a:br>
              <a:rPr lang="nl-BE" dirty="0"/>
            </a:br>
            <a:endParaRPr lang="nl-BE" dirty="0"/>
          </a:p>
          <a:p>
            <a:pPr marL="285750" indent="-285750">
              <a:buFont typeface="Wingdings" panose="05000000000000000000" pitchFamily="2" charset="2"/>
              <a:buChar char="ü"/>
            </a:pPr>
            <a:r>
              <a:rPr lang="nl-BE" dirty="0"/>
              <a:t>Als erfgoedorganisatie wordt je zo een plek van collectieve kennis, productie en ontmoeting. Erfgoed krijgt (extra) betekenis door participatie.</a:t>
            </a:r>
            <a:br>
              <a:rPr lang="nl-BE" dirty="0"/>
            </a:br>
            <a:endParaRPr lang="nl-BE" dirty="0"/>
          </a:p>
        </p:txBody>
      </p:sp>
    </p:spTree>
    <p:extLst>
      <p:ext uri="{BB962C8B-B14F-4D97-AF65-F5344CB8AC3E}">
        <p14:creationId xmlns:p14="http://schemas.microsoft.com/office/powerpoint/2010/main" val="12877998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kstvak 3">
            <a:extLst>
              <a:ext uri="{FF2B5EF4-FFF2-40B4-BE49-F238E27FC236}">
                <a16:creationId xmlns:a16="http://schemas.microsoft.com/office/drawing/2014/main" id="{699BB0D9-C224-4BAE-BC3B-E1027201A8B7}"/>
              </a:ext>
            </a:extLst>
          </p:cNvPr>
          <p:cNvSpPr txBox="1"/>
          <p:nvPr/>
        </p:nvSpPr>
        <p:spPr>
          <a:xfrm>
            <a:off x="782426" y="1992822"/>
            <a:ext cx="7777112" cy="590931"/>
          </a:xfrm>
          <a:prstGeom prst="rect">
            <a:avLst/>
          </a:prstGeom>
          <a:noFill/>
        </p:spPr>
        <p:txBody>
          <a:bodyPr wrap="square" lIns="91440" tIns="45720" rIns="91440" bIns="45720" rtlCol="0" anchor="t">
            <a:spAutoFit/>
          </a:bodyPr>
          <a:lstStyle/>
          <a:p>
            <a:pPr lvl="0" algn="ctr">
              <a:lnSpc>
                <a:spcPct val="90000"/>
              </a:lnSpc>
              <a:spcBef>
                <a:spcPts val="1000"/>
              </a:spcBef>
            </a:pPr>
            <a:r>
              <a:rPr lang="nl-NL" b="1" dirty="0">
                <a:solidFill>
                  <a:prstClr val="black"/>
                </a:solidFill>
                <a:cs typeface="Calibri"/>
              </a:rPr>
              <a:t>Wil jij argumenten toevoegen? Laat het weten via </a:t>
            </a:r>
            <a:r>
              <a:rPr lang="nl-NL" b="1" dirty="0">
                <a:solidFill>
                  <a:prstClr val="black"/>
                </a:solidFill>
                <a:cs typeface="Calibri"/>
                <a:hlinkClick r:id="rId3"/>
              </a:rPr>
              <a:t>hildegarde.vangenechten@faro.be</a:t>
            </a:r>
            <a:r>
              <a:rPr lang="nl-NL" b="1" dirty="0">
                <a:solidFill>
                  <a:prstClr val="black"/>
                </a:solidFill>
                <a:cs typeface="Calibri"/>
              </a:rPr>
              <a:t> </a:t>
            </a:r>
          </a:p>
        </p:txBody>
      </p:sp>
    </p:spTree>
    <p:extLst>
      <p:ext uri="{BB962C8B-B14F-4D97-AF65-F5344CB8AC3E}">
        <p14:creationId xmlns:p14="http://schemas.microsoft.com/office/powerpoint/2010/main" val="3501074519"/>
      </p:ext>
    </p:extLst>
  </p:cSld>
  <p:clrMapOvr>
    <a:masterClrMapping/>
  </p:clrMapOvr>
</p:sld>
</file>

<file path=ppt/theme/theme1.xml><?xml version="1.0" encoding="utf-8"?>
<a:theme xmlns:a="http://schemas.openxmlformats.org/drawingml/2006/main" name="Office-thema">
  <a:themeElements>
    <a:clrScheme name="Office-them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thema">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h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8EF3A1D768E9C46AFB20EF18CF94014" ma:contentTypeVersion="12" ma:contentTypeDescription="Een nieuw document maken." ma:contentTypeScope="" ma:versionID="c12f9321ebc6f33e406159717feb081b">
  <xsd:schema xmlns:xsd="http://www.w3.org/2001/XMLSchema" xmlns:xs="http://www.w3.org/2001/XMLSchema" xmlns:p="http://schemas.microsoft.com/office/2006/metadata/properties" xmlns:ns2="e592636c-f516-4dbe-8a98-5a52555467ee" xmlns:ns3="1f273683-4bb2-4117-ba3a-3fac5ec3f714" targetNamespace="http://schemas.microsoft.com/office/2006/metadata/properties" ma:root="true" ma:fieldsID="8d9282d9520cc6f1f2461aeb1b6f0f04" ns2:_="" ns3:_="">
    <xsd:import namespace="e592636c-f516-4dbe-8a98-5a52555467ee"/>
    <xsd:import namespace="1f273683-4bb2-4117-ba3a-3fac5ec3f714"/>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Location" minOccurs="0"/>
                <xsd:element ref="ns3:SharedWithUsers" minOccurs="0"/>
                <xsd:element ref="ns3:SharedWithDetails" minOccurs="0"/>
                <xsd:element ref="ns2:MediaServiceOCR" minOccurs="0"/>
                <xsd:element ref="ns2:MediaServiceGenerationTime" minOccurs="0"/>
                <xsd:element ref="ns2:MediaServiceEventHashCod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592636c-f516-4dbe-8a98-5a52555467ee"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1" nillable="true" ma:displayName="MediaServiceAutoTags" ma:description="" ma:internalName="MediaServiceAutoTags" ma:readOnly="true">
      <xsd:simpleType>
        <xsd:restriction base="dms:Text"/>
      </xsd:simpleType>
    </xsd:element>
    <xsd:element name="MediaServiceLocation" ma:index="12" nillable="true" ma:displayName="MediaServiceLocation" ma:description="" ma:internalName="MediaServiceLocation"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f273683-4bb2-4117-ba3a-3fac5ec3f714" elementFormDefault="qualified">
    <xsd:import namespace="http://schemas.microsoft.com/office/2006/documentManagement/types"/>
    <xsd:import namespace="http://schemas.microsoft.com/office/infopath/2007/PartnerControls"/>
    <xsd:element name="SharedWithUsers" ma:index="13" nillable="true" ma:displayName="Gedeeld met"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Gedeeld met details" ma:descrip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7F9FDDF-E3A9-4DB7-8BAE-D491CE163AB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592636c-f516-4dbe-8a98-5a52555467ee"/>
    <ds:schemaRef ds:uri="1f273683-4bb2-4117-ba3a-3fac5ec3f7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12CFC49-5D34-499B-8849-81871D541B11}">
  <ds:schemaRefs>
    <ds:schemaRef ds:uri="http://schemas.microsoft.com/sharepoint/v3/contenttype/forms"/>
  </ds:schemaRefs>
</ds:datastoreItem>
</file>

<file path=customXml/itemProps3.xml><?xml version="1.0" encoding="utf-8"?>
<ds:datastoreItem xmlns:ds="http://schemas.openxmlformats.org/officeDocument/2006/customXml" ds:itemID="{AC3F96DF-898B-47F9-989A-71376CFF9E9D}">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627</Words>
  <Application>Microsoft Office PowerPoint</Application>
  <PresentationFormat>Diavoorstelling (4:3)</PresentationFormat>
  <Paragraphs>50</Paragraphs>
  <Slides>8</Slides>
  <Notes>0</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8</vt:i4>
      </vt:variant>
    </vt:vector>
  </HeadingPairs>
  <TitlesOfParts>
    <vt:vector size="14" baseType="lpstr">
      <vt:lpstr>Arial</vt:lpstr>
      <vt:lpstr>Arial Rounded MT Bold</vt:lpstr>
      <vt:lpstr>Calibri</vt:lpstr>
      <vt:lpstr>Calibri Light</vt:lpstr>
      <vt:lpstr>Wingdings</vt:lpstr>
      <vt:lpstr>Office-thema</vt:lpstr>
      <vt:lpstr>Waarom participatie integreren in de werking?</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Titel presentatie</dc:title>
  <dc:creator>Silke Theuwissen</dc:creator>
  <cp:lastModifiedBy>Hildegarde Van Genechten</cp:lastModifiedBy>
  <cp:revision>242</cp:revision>
  <cp:lastPrinted>2020-09-03T14:25:17Z</cp:lastPrinted>
  <dcterms:created xsi:type="dcterms:W3CDTF">2017-04-21T12:57:27Z</dcterms:created>
  <dcterms:modified xsi:type="dcterms:W3CDTF">2021-02-19T13:05:29Z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0x01010098EF3A1D768E9C46AFB20EF18CF94014</vt:lpwstr>
  </property>
</Properties>
</file>